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30"/>
  </p:notesMasterIdLst>
  <p:sldIdLst>
    <p:sldId id="258" r:id="rId3"/>
    <p:sldId id="256" r:id="rId4"/>
    <p:sldId id="289" r:id="rId5"/>
    <p:sldId id="284" r:id="rId6"/>
    <p:sldId id="257" r:id="rId7"/>
    <p:sldId id="259" r:id="rId8"/>
    <p:sldId id="260" r:id="rId9"/>
    <p:sldId id="263" r:id="rId10"/>
    <p:sldId id="287" r:id="rId11"/>
    <p:sldId id="271" r:id="rId12"/>
    <p:sldId id="264" r:id="rId13"/>
    <p:sldId id="265" r:id="rId14"/>
    <p:sldId id="266" r:id="rId15"/>
    <p:sldId id="267" r:id="rId16"/>
    <p:sldId id="268" r:id="rId17"/>
    <p:sldId id="270" r:id="rId18"/>
    <p:sldId id="272" r:id="rId19"/>
    <p:sldId id="278" r:id="rId20"/>
    <p:sldId id="274" r:id="rId21"/>
    <p:sldId id="275" r:id="rId22"/>
    <p:sldId id="276" r:id="rId23"/>
    <p:sldId id="277" r:id="rId24"/>
    <p:sldId id="286" r:id="rId25"/>
    <p:sldId id="279" r:id="rId26"/>
    <p:sldId id="280" r:id="rId27"/>
    <p:sldId id="283" r:id="rId28"/>
    <p:sldId id="290" r:id="rId29"/>
  </p:sldIdLst>
  <p:sldSz cx="9144000" cy="6858000" type="screen4x3"/>
  <p:notesSz cx="6858000" cy="9296400"/>
  <p:embeddedFontLst>
    <p:embeddedFont>
      <p:font typeface="Georgia" pitchFamily="18" charset="0"/>
      <p:regular r:id="rId31"/>
      <p:bold r:id="rId32"/>
      <p:italic r:id="rId33"/>
      <p:boldItalic r:id="rId34"/>
    </p:embeddedFont>
    <p:embeddedFont>
      <p:font typeface="Oswald" charset="0"/>
      <p:regular r:id="rId35"/>
      <p:bold r:id="rId36"/>
    </p:embeddedFont>
    <p:embeddedFont>
      <p:font typeface="Libre Baskerville" charset="0"/>
      <p:regular r:id="rId37"/>
      <p:bold r:id="rId38"/>
      <p:italic r:id="rId39"/>
    </p:embeddedFont>
    <p:embeddedFont>
      <p:font typeface="Average" charset="0"/>
      <p:regular r:id="rId40"/>
    </p:embeddedFont>
    <p:embeddedFont>
      <p:font typeface="Calibri"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11BBD83F-FE11-47C9-A7CE-E2B2C75DB9FD}">
  <a:tblStyle styleId="{11BBD83F-FE11-47C9-A7CE-E2B2C75DB9FD}"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6E9F7"/>
          </a:solidFill>
        </a:fill>
      </a:tcStyle>
    </a:wholeTbl>
    <a:band1H>
      <a:tcStyle>
        <a:tcBdr/>
        <a:fill>
          <a:solidFill>
            <a:srgbClr val="CAD0EF"/>
          </a:solidFill>
        </a:fill>
      </a:tcStyle>
    </a:band1H>
    <a:band1V>
      <a:tcStyle>
        <a:tcBdr/>
        <a:fill>
          <a:solidFill>
            <a:srgbClr val="CAD0EF"/>
          </a:solidFill>
        </a:fill>
      </a:tcStyle>
    </a:band1V>
    <a:lastCol>
      <a:tcTxStyle b="on" i="off">
        <a:font>
          <a:latin typeface="Calibri"/>
          <a:ea typeface="Calibri"/>
          <a:cs typeface="Calibri"/>
        </a:font>
        <a:schemeClr val="lt1"/>
      </a:tcTxStyle>
      <a:tcStyle>
        <a:tcBdr/>
        <a:fill>
          <a:solidFill>
            <a:schemeClr val="accent5"/>
          </a:solidFill>
        </a:fill>
      </a:tcStyle>
    </a:lastCol>
    <a:firstCol>
      <a:tcTxStyle b="on" i="off">
        <a:font>
          <a:latin typeface="Calibri"/>
          <a:ea typeface="Calibri"/>
          <a:cs typeface="Calibri"/>
        </a:font>
        <a:schemeClr val="lt1"/>
      </a:tcTxStyle>
      <a:tcStyle>
        <a:tcBdr/>
        <a:fill>
          <a:solidFill>
            <a:schemeClr val="accent5"/>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5"/>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2" d="100"/>
          <a:sy n="82" d="100"/>
        </p:scale>
        <p:origin x="-178" y="-13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592" cy="46498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842" y="0"/>
            <a:ext cx="2971592" cy="464980"/>
          </a:xfrm>
          <a:prstGeom prst="rect">
            <a:avLst/>
          </a:prstGeom>
          <a:noFill/>
          <a:ln>
            <a:noFill/>
          </a:ln>
        </p:spPr>
        <p:txBody>
          <a:bodyPr lIns="91425" tIns="91425" rIns="91425" bIns="91425" anchor="t" anchorCtr="0"/>
          <a:lstStyle>
            <a:lvl1pPr marL="0" marR="0" lvl="0" indent="0" algn="r" rtl="0">
              <a:spcBef>
                <a:spcPts val="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049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6114" y="4416510"/>
            <a:ext cx="5485772" cy="418322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822"/>
            <a:ext cx="2971592" cy="46498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842" y="8829822"/>
            <a:ext cx="2971592" cy="46498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0770084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0" name="Shape 150"/>
          <p:cNvSpPr txBox="1">
            <a:spLocks noGrp="1"/>
          </p:cNvSpPr>
          <p:nvPr>
            <p:ph type="body" idx="1"/>
          </p:nvPr>
        </p:nvSpPr>
        <p:spPr>
          <a:xfrm>
            <a:off x="686114" y="4416510"/>
            <a:ext cx="5485772" cy="4183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1" name="Shape 151"/>
          <p:cNvSpPr txBox="1">
            <a:spLocks noGrp="1"/>
          </p:cNvSpPr>
          <p:nvPr>
            <p:ph type="sldNum" idx="12"/>
          </p:nvPr>
        </p:nvSpPr>
        <p:spPr>
          <a:xfrm>
            <a:off x="3884842" y="8829822"/>
            <a:ext cx="2971592" cy="46498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6" name="Shape 196"/>
          <p:cNvSpPr txBox="1">
            <a:spLocks noGrp="1"/>
          </p:cNvSpPr>
          <p:nvPr>
            <p:ph type="body" idx="1"/>
          </p:nvPr>
        </p:nvSpPr>
        <p:spPr>
          <a:xfrm>
            <a:off x="686114" y="4416510"/>
            <a:ext cx="5485772" cy="4183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97" name="Shape 197"/>
          <p:cNvSpPr txBox="1">
            <a:spLocks noGrp="1"/>
          </p:cNvSpPr>
          <p:nvPr>
            <p:ph type="sldNum" idx="12"/>
          </p:nvPr>
        </p:nvSpPr>
        <p:spPr>
          <a:xfrm>
            <a:off x="3884842" y="8829822"/>
            <a:ext cx="2971592" cy="46498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4" name="Shape 204"/>
          <p:cNvSpPr txBox="1">
            <a:spLocks noGrp="1"/>
          </p:cNvSpPr>
          <p:nvPr>
            <p:ph type="body" idx="1"/>
          </p:nvPr>
        </p:nvSpPr>
        <p:spPr>
          <a:xfrm>
            <a:off x="686114" y="4416510"/>
            <a:ext cx="5485772" cy="4183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05" name="Shape 205"/>
          <p:cNvSpPr txBox="1">
            <a:spLocks noGrp="1"/>
          </p:cNvSpPr>
          <p:nvPr>
            <p:ph type="sldNum" idx="12"/>
          </p:nvPr>
        </p:nvSpPr>
        <p:spPr>
          <a:xfrm>
            <a:off x="3884842" y="8829822"/>
            <a:ext cx="2971592" cy="46498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2" name="Shape 212"/>
          <p:cNvSpPr txBox="1">
            <a:spLocks noGrp="1"/>
          </p:cNvSpPr>
          <p:nvPr>
            <p:ph type="body" idx="1"/>
          </p:nvPr>
        </p:nvSpPr>
        <p:spPr>
          <a:xfrm>
            <a:off x="686114" y="4416510"/>
            <a:ext cx="5485772" cy="4183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13" name="Shape 213"/>
          <p:cNvSpPr txBox="1">
            <a:spLocks noGrp="1"/>
          </p:cNvSpPr>
          <p:nvPr>
            <p:ph type="sldNum" idx="12"/>
          </p:nvPr>
        </p:nvSpPr>
        <p:spPr>
          <a:xfrm>
            <a:off x="3884842" y="8829822"/>
            <a:ext cx="2971592" cy="46498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0" name="Shape 220"/>
          <p:cNvSpPr txBox="1">
            <a:spLocks noGrp="1"/>
          </p:cNvSpPr>
          <p:nvPr>
            <p:ph type="body" idx="1"/>
          </p:nvPr>
        </p:nvSpPr>
        <p:spPr>
          <a:xfrm>
            <a:off x="686114" y="4416510"/>
            <a:ext cx="5485772" cy="4183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21" name="Shape 221"/>
          <p:cNvSpPr txBox="1">
            <a:spLocks noGrp="1"/>
          </p:cNvSpPr>
          <p:nvPr>
            <p:ph type="sldNum" idx="12"/>
          </p:nvPr>
        </p:nvSpPr>
        <p:spPr>
          <a:xfrm>
            <a:off x="3884842" y="8829822"/>
            <a:ext cx="2971592" cy="46498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6114" y="4416510"/>
            <a:ext cx="5485772" cy="4183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29" name="Shape 229"/>
          <p:cNvSpPr txBox="1">
            <a:spLocks noGrp="1"/>
          </p:cNvSpPr>
          <p:nvPr>
            <p:ph type="sldNum" idx="12"/>
          </p:nvPr>
        </p:nvSpPr>
        <p:spPr>
          <a:xfrm>
            <a:off x="3884842" y="8829822"/>
            <a:ext cx="2971592" cy="46498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4" name="Shape 244"/>
          <p:cNvSpPr txBox="1">
            <a:spLocks noGrp="1"/>
          </p:cNvSpPr>
          <p:nvPr>
            <p:ph type="body" idx="1"/>
          </p:nvPr>
        </p:nvSpPr>
        <p:spPr>
          <a:xfrm>
            <a:off x="686114" y="4416510"/>
            <a:ext cx="5485800" cy="4183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45" name="Shape 245"/>
          <p:cNvSpPr txBox="1">
            <a:spLocks noGrp="1"/>
          </p:cNvSpPr>
          <p:nvPr>
            <p:ph type="sldNum" idx="12"/>
          </p:nvPr>
        </p:nvSpPr>
        <p:spPr>
          <a:xfrm>
            <a:off x="3884842" y="8829822"/>
            <a:ext cx="2971500" cy="4650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8" name="Shape 258"/>
          <p:cNvSpPr txBox="1">
            <a:spLocks noGrp="1"/>
          </p:cNvSpPr>
          <p:nvPr>
            <p:ph type="body" idx="1"/>
          </p:nvPr>
        </p:nvSpPr>
        <p:spPr>
          <a:xfrm>
            <a:off x="686114" y="4416510"/>
            <a:ext cx="5485772" cy="4183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9" name="Shape 259"/>
          <p:cNvSpPr txBox="1">
            <a:spLocks noGrp="1"/>
          </p:cNvSpPr>
          <p:nvPr>
            <p:ph type="sldNum" idx="12"/>
          </p:nvPr>
        </p:nvSpPr>
        <p:spPr>
          <a:xfrm>
            <a:off x="3884842" y="8829822"/>
            <a:ext cx="2971592" cy="46498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17</a:t>
            </a:fld>
            <a:endParaRPr lang="en-US" sz="1200">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5" name="Shape 305"/>
          <p:cNvSpPr txBox="1">
            <a:spLocks noGrp="1"/>
          </p:cNvSpPr>
          <p:nvPr>
            <p:ph type="body" idx="1"/>
          </p:nvPr>
        </p:nvSpPr>
        <p:spPr>
          <a:xfrm>
            <a:off x="686114" y="4416510"/>
            <a:ext cx="5485772" cy="4183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06" name="Shape 306"/>
          <p:cNvSpPr txBox="1">
            <a:spLocks noGrp="1"/>
          </p:cNvSpPr>
          <p:nvPr>
            <p:ph type="sldNum" idx="12"/>
          </p:nvPr>
        </p:nvSpPr>
        <p:spPr>
          <a:xfrm>
            <a:off x="3884842" y="8829822"/>
            <a:ext cx="2971592" cy="46498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18</a:t>
            </a:fld>
            <a:endParaRPr lang="en-US" sz="1200">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txBox="1">
            <a:spLocks noGrp="1"/>
          </p:cNvSpPr>
          <p:nvPr>
            <p:ph type="body" idx="1"/>
          </p:nvPr>
        </p:nvSpPr>
        <p:spPr>
          <a:xfrm>
            <a:off x="686114" y="4416510"/>
            <a:ext cx="5485772" cy="4183220"/>
          </a:xfrm>
          <a:prstGeom prst="rect">
            <a:avLst/>
          </a:prstGeom>
        </p:spPr>
        <p:txBody>
          <a:bodyPr lIns="91425" tIns="91425" rIns="91425" bIns="91425" anchor="t" anchorCtr="0">
            <a:noAutofit/>
          </a:bodyPr>
          <a:lstStyle/>
          <a:p>
            <a:pPr lvl="0">
              <a:spcBef>
                <a:spcPts val="0"/>
              </a:spcBef>
              <a:buNone/>
            </a:pPr>
            <a:r>
              <a:rPr lang="en-US"/>
              <a:t>Izzy (Isabelle Lang) &amp; Ashley (Felisberto)</a:t>
            </a:r>
          </a:p>
        </p:txBody>
      </p:sp>
      <p:sp>
        <p:nvSpPr>
          <p:cNvPr id="272" name="Shape 272"/>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8" name="Shape 278"/>
          <p:cNvSpPr txBox="1">
            <a:spLocks noGrp="1"/>
          </p:cNvSpPr>
          <p:nvPr>
            <p:ph type="body" idx="1"/>
          </p:nvPr>
        </p:nvSpPr>
        <p:spPr>
          <a:xfrm>
            <a:off x="685800" y="4415790"/>
            <a:ext cx="5486400" cy="4183499"/>
          </a:xfrm>
          <a:prstGeom prst="rect">
            <a:avLst/>
          </a:prstGeom>
          <a:noFill/>
          <a:ln>
            <a:noFill/>
          </a:ln>
        </p:spPr>
        <p:txBody>
          <a:bodyPr lIns="91425" tIns="91425" rIns="91425" bIns="91425" anchor="ctr" anchorCtr="0">
            <a:noAutofit/>
          </a:bodyPr>
          <a:lstStyle/>
          <a:p>
            <a:pPr lvl="0" rtl="0">
              <a:spcBef>
                <a:spcPts val="0"/>
              </a:spcBef>
              <a:buNone/>
            </a:pPr>
            <a:r>
              <a:rPr lang="en-US"/>
              <a:t>Brian Gray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6114" y="4416510"/>
            <a:ext cx="5485772" cy="4183220"/>
          </a:xfrm>
          <a:prstGeom prst="rect">
            <a:avLst/>
          </a:prstGeom>
        </p:spPr>
        <p:txBody>
          <a:bodyPr lIns="91425" tIns="91425" rIns="91425" bIns="91425" anchor="t" anchorCtr="0">
            <a:noAutofit/>
          </a:bodyPr>
          <a:lstStyle/>
          <a:p>
            <a:pPr lvl="0">
              <a:spcBef>
                <a:spcPts val="0"/>
              </a:spcBef>
              <a:buNone/>
            </a:pPr>
            <a:r>
              <a:rPr lang="en-US"/>
              <a:t>This is where I can see my notes.</a:t>
            </a:r>
          </a:p>
        </p:txBody>
      </p:sp>
      <p:sp>
        <p:nvSpPr>
          <p:cNvPr id="136" name="Shape 13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6" name="Shape 286"/>
          <p:cNvSpPr txBox="1">
            <a:spLocks noGrp="1"/>
          </p:cNvSpPr>
          <p:nvPr>
            <p:ph type="body" idx="1"/>
          </p:nvPr>
        </p:nvSpPr>
        <p:spPr>
          <a:xfrm>
            <a:off x="686114" y="4416510"/>
            <a:ext cx="5485772" cy="4183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Michelle Catena, Director of School Counseling</a:t>
            </a:r>
          </a:p>
        </p:txBody>
      </p:sp>
      <p:sp>
        <p:nvSpPr>
          <p:cNvPr id="287" name="Shape 287"/>
          <p:cNvSpPr txBox="1">
            <a:spLocks noGrp="1"/>
          </p:cNvSpPr>
          <p:nvPr>
            <p:ph type="sldNum" idx="12"/>
          </p:nvPr>
        </p:nvSpPr>
        <p:spPr>
          <a:xfrm>
            <a:off x="3884842" y="8829822"/>
            <a:ext cx="2971592" cy="46498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21</a:t>
            </a:fld>
            <a:endParaRPr lang="en-US" sz="1200">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7" name="Shape 297"/>
          <p:cNvSpPr txBox="1">
            <a:spLocks noGrp="1"/>
          </p:cNvSpPr>
          <p:nvPr>
            <p:ph type="body" idx="1"/>
          </p:nvPr>
        </p:nvSpPr>
        <p:spPr>
          <a:xfrm>
            <a:off x="686114" y="4416510"/>
            <a:ext cx="5485772" cy="4183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98" name="Shape 298"/>
          <p:cNvSpPr txBox="1">
            <a:spLocks noGrp="1"/>
          </p:cNvSpPr>
          <p:nvPr>
            <p:ph type="sldNum" idx="12"/>
          </p:nvPr>
        </p:nvSpPr>
        <p:spPr>
          <a:xfrm>
            <a:off x="3884842" y="8829822"/>
            <a:ext cx="2971592" cy="46498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22</a:t>
            </a:fld>
            <a:endParaRPr lang="en-US" sz="1200">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7" name="Shape 297"/>
          <p:cNvSpPr txBox="1">
            <a:spLocks noGrp="1"/>
          </p:cNvSpPr>
          <p:nvPr>
            <p:ph type="body" idx="1"/>
          </p:nvPr>
        </p:nvSpPr>
        <p:spPr>
          <a:xfrm>
            <a:off x="686114" y="4416510"/>
            <a:ext cx="5485772" cy="4183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98" name="Shape 298"/>
          <p:cNvSpPr txBox="1">
            <a:spLocks noGrp="1"/>
          </p:cNvSpPr>
          <p:nvPr>
            <p:ph type="sldNum" idx="12"/>
          </p:nvPr>
        </p:nvSpPr>
        <p:spPr>
          <a:xfrm>
            <a:off x="3884842" y="8829822"/>
            <a:ext cx="2971592" cy="46498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23</a:t>
            </a:fld>
            <a:endParaRPr lang="en-US"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743575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4" name="Shape 314"/>
          <p:cNvSpPr txBox="1">
            <a:spLocks noGrp="1"/>
          </p:cNvSpPr>
          <p:nvPr>
            <p:ph type="body" idx="1"/>
          </p:nvPr>
        </p:nvSpPr>
        <p:spPr>
          <a:xfrm>
            <a:off x="686114" y="4416510"/>
            <a:ext cx="5485772" cy="4183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Athletic Director, Vicky Parady Guay</a:t>
            </a:r>
          </a:p>
        </p:txBody>
      </p:sp>
      <p:sp>
        <p:nvSpPr>
          <p:cNvPr id="315" name="Shape 315"/>
          <p:cNvSpPr txBox="1">
            <a:spLocks noGrp="1"/>
          </p:cNvSpPr>
          <p:nvPr>
            <p:ph type="sldNum" idx="12"/>
          </p:nvPr>
        </p:nvSpPr>
        <p:spPr>
          <a:xfrm>
            <a:off x="3884842" y="8829822"/>
            <a:ext cx="2971592" cy="46498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24</a:t>
            </a:fld>
            <a:endParaRPr lang="en-US" sz="1200">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6" name="Shape 326"/>
          <p:cNvSpPr txBox="1">
            <a:spLocks noGrp="1"/>
          </p:cNvSpPr>
          <p:nvPr>
            <p:ph type="body" idx="1"/>
          </p:nvPr>
        </p:nvSpPr>
        <p:spPr>
          <a:xfrm>
            <a:off x="686114" y="4416510"/>
            <a:ext cx="5485772" cy="4183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Amanda (McVey) &amp; Chloe (Cina)</a:t>
            </a:r>
          </a:p>
        </p:txBody>
      </p:sp>
      <p:sp>
        <p:nvSpPr>
          <p:cNvPr id="327" name="Shape 327"/>
          <p:cNvSpPr txBox="1">
            <a:spLocks noGrp="1"/>
          </p:cNvSpPr>
          <p:nvPr>
            <p:ph type="sldNum" idx="12"/>
          </p:nvPr>
        </p:nvSpPr>
        <p:spPr>
          <a:xfrm>
            <a:off x="3884842" y="8829822"/>
            <a:ext cx="2971592" cy="46498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25</a:t>
            </a:fld>
            <a:endParaRPr lang="en-US" sz="1200">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3" name="Shape 353"/>
          <p:cNvSpPr txBox="1">
            <a:spLocks noGrp="1"/>
          </p:cNvSpPr>
          <p:nvPr>
            <p:ph type="body" idx="1"/>
          </p:nvPr>
        </p:nvSpPr>
        <p:spPr>
          <a:xfrm>
            <a:off x="686114" y="4416510"/>
            <a:ext cx="5485772" cy="4183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54" name="Shape 354"/>
          <p:cNvSpPr txBox="1">
            <a:spLocks noGrp="1"/>
          </p:cNvSpPr>
          <p:nvPr>
            <p:ph type="sldNum" idx="12"/>
          </p:nvPr>
        </p:nvSpPr>
        <p:spPr>
          <a:xfrm>
            <a:off x="3884842" y="8829822"/>
            <a:ext cx="2971592" cy="46498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26</a:t>
            </a:fld>
            <a:endParaRPr lang="en-US" sz="1200">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0" name="Shape 150"/>
          <p:cNvSpPr txBox="1">
            <a:spLocks noGrp="1"/>
          </p:cNvSpPr>
          <p:nvPr>
            <p:ph type="body" idx="1"/>
          </p:nvPr>
        </p:nvSpPr>
        <p:spPr>
          <a:xfrm>
            <a:off x="686114" y="4416510"/>
            <a:ext cx="5485772" cy="4183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1" name="Shape 151"/>
          <p:cNvSpPr txBox="1">
            <a:spLocks noGrp="1"/>
          </p:cNvSpPr>
          <p:nvPr>
            <p:ph type="sldNum" idx="12"/>
          </p:nvPr>
        </p:nvSpPr>
        <p:spPr>
          <a:xfrm>
            <a:off x="3884842" y="8829822"/>
            <a:ext cx="2971592" cy="46498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56937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3" name="Shape 143"/>
          <p:cNvSpPr txBox="1">
            <a:spLocks noGrp="1"/>
          </p:cNvSpPr>
          <p:nvPr>
            <p:ph type="body" idx="1"/>
          </p:nvPr>
        </p:nvSpPr>
        <p:spPr>
          <a:xfrm>
            <a:off x="686114" y="4416510"/>
            <a:ext cx="5485772" cy="4183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44" name="Shape 144"/>
          <p:cNvSpPr txBox="1">
            <a:spLocks noGrp="1"/>
          </p:cNvSpPr>
          <p:nvPr>
            <p:ph type="sldNum" idx="12"/>
          </p:nvPr>
        </p:nvSpPr>
        <p:spPr>
          <a:xfrm>
            <a:off x="3884842" y="8829822"/>
            <a:ext cx="2971592" cy="46498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3" name="Shape 143"/>
          <p:cNvSpPr txBox="1">
            <a:spLocks noGrp="1"/>
          </p:cNvSpPr>
          <p:nvPr>
            <p:ph type="body" idx="1"/>
          </p:nvPr>
        </p:nvSpPr>
        <p:spPr>
          <a:xfrm>
            <a:off x="686114" y="4416510"/>
            <a:ext cx="5485772" cy="4183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44" name="Shape 144"/>
          <p:cNvSpPr txBox="1">
            <a:spLocks noGrp="1"/>
          </p:cNvSpPr>
          <p:nvPr>
            <p:ph type="sldNum" idx="12"/>
          </p:nvPr>
        </p:nvSpPr>
        <p:spPr>
          <a:xfrm>
            <a:off x="3884842" y="8829822"/>
            <a:ext cx="2971592" cy="46498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7" name="Shape 157"/>
          <p:cNvSpPr txBox="1">
            <a:spLocks noGrp="1"/>
          </p:cNvSpPr>
          <p:nvPr>
            <p:ph type="body" idx="1"/>
          </p:nvPr>
        </p:nvSpPr>
        <p:spPr>
          <a:xfrm>
            <a:off x="686114" y="4416510"/>
            <a:ext cx="5485772" cy="4183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8" name="Shape 158"/>
          <p:cNvSpPr txBox="1">
            <a:spLocks noGrp="1"/>
          </p:cNvSpPr>
          <p:nvPr>
            <p:ph type="sldNum" idx="12"/>
          </p:nvPr>
        </p:nvSpPr>
        <p:spPr>
          <a:xfrm>
            <a:off x="3884842" y="8829822"/>
            <a:ext cx="2971592" cy="46498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5" name="Shape 165"/>
          <p:cNvSpPr txBox="1">
            <a:spLocks noGrp="1"/>
          </p:cNvSpPr>
          <p:nvPr>
            <p:ph type="body" idx="1"/>
          </p:nvPr>
        </p:nvSpPr>
        <p:spPr>
          <a:xfrm>
            <a:off x="686114" y="4416510"/>
            <a:ext cx="5485772" cy="4183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6" name="Shape 166"/>
          <p:cNvSpPr txBox="1">
            <a:spLocks noGrp="1"/>
          </p:cNvSpPr>
          <p:nvPr>
            <p:ph type="sldNum" idx="12"/>
          </p:nvPr>
        </p:nvSpPr>
        <p:spPr>
          <a:xfrm>
            <a:off x="3884842" y="8829822"/>
            <a:ext cx="2971592" cy="46498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8" name="Shape 188"/>
          <p:cNvSpPr txBox="1">
            <a:spLocks noGrp="1"/>
          </p:cNvSpPr>
          <p:nvPr>
            <p:ph type="body" idx="1"/>
          </p:nvPr>
        </p:nvSpPr>
        <p:spPr>
          <a:xfrm>
            <a:off x="686114" y="4416510"/>
            <a:ext cx="5485800" cy="4183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9" name="Shape 189"/>
          <p:cNvSpPr txBox="1">
            <a:spLocks noGrp="1"/>
          </p:cNvSpPr>
          <p:nvPr>
            <p:ph type="sldNum" idx="12"/>
          </p:nvPr>
        </p:nvSpPr>
        <p:spPr>
          <a:xfrm>
            <a:off x="3884842" y="8829822"/>
            <a:ext cx="2971500" cy="4650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2" name="Shape 252"/>
          <p:cNvSpPr txBox="1">
            <a:spLocks noGrp="1"/>
          </p:cNvSpPr>
          <p:nvPr>
            <p:ph type="body" idx="1"/>
          </p:nvPr>
        </p:nvSpPr>
        <p:spPr>
          <a:xfrm>
            <a:off x="685800" y="4415790"/>
            <a:ext cx="5486400" cy="4183499"/>
          </a:xfrm>
          <a:prstGeom prst="rect">
            <a:avLst/>
          </a:prstGeom>
          <a:noFill/>
          <a:ln>
            <a:noFill/>
          </a:ln>
        </p:spPr>
        <p:txBody>
          <a:bodyPr lIns="91425" tIns="91425" rIns="91425" bIns="91425" anchor="ctr" anchorCtr="0">
            <a:noAutofit/>
          </a:bodyPr>
          <a:lstStyle/>
          <a:p>
            <a:pPr lvl="0" rtl="0">
              <a:spcBef>
                <a:spcPts val="0"/>
              </a:spcBef>
              <a:buNone/>
            </a:pPr>
            <a:r>
              <a:rPr lang="en-US"/>
              <a:t>Heather Wheeler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17" name="Shape 17"/>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9" name="Shape 19"/>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body" idx="1"/>
          </p:nvPr>
        </p:nvSpPr>
        <p:spPr>
          <a:xfrm rot="5400000">
            <a:off x="2308950" y="-251550"/>
            <a:ext cx="4526100" cy="82296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6" name="Shape 76"/>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50" y="2171687"/>
            <a:ext cx="5851500" cy="2057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body" idx="1"/>
          </p:nvPr>
        </p:nvSpPr>
        <p:spPr>
          <a:xfrm rot="5400000">
            <a:off x="541350" y="190487"/>
            <a:ext cx="5851500" cy="60198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3" name="Shape 83"/>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8"/>
        <p:cNvGrpSpPr/>
        <p:nvPr/>
      </p:nvGrpSpPr>
      <p:grpSpPr>
        <a:xfrm>
          <a:off x="0" y="0"/>
          <a:ext cx="0" cy="0"/>
          <a:chOff x="0" y="0"/>
          <a:chExt cx="0" cy="0"/>
        </a:xfrm>
      </p:grpSpPr>
      <p:grpSp>
        <p:nvGrpSpPr>
          <p:cNvPr id="89" name="Shape 89"/>
          <p:cNvGrpSpPr/>
          <p:nvPr/>
        </p:nvGrpSpPr>
        <p:grpSpPr>
          <a:xfrm>
            <a:off x="4350278" y="3807169"/>
            <a:ext cx="443588" cy="140842"/>
            <a:chOff x="4137525" y="2915950"/>
            <a:chExt cx="869100" cy="207000"/>
          </a:xfrm>
        </p:grpSpPr>
        <p:sp>
          <p:nvSpPr>
            <p:cNvPr id="90" name="Shape 90"/>
            <p:cNvSpPr/>
            <p:nvPr/>
          </p:nvSpPr>
          <p:spPr>
            <a:xfrm>
              <a:off x="4468575" y="2915950"/>
              <a:ext cx="207000" cy="207000"/>
            </a:xfrm>
            <a:prstGeom prst="ellipse">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91" name="Shape 91"/>
            <p:cNvSpPr/>
            <p:nvPr/>
          </p:nvSpPr>
          <p:spPr>
            <a:xfrm>
              <a:off x="4799625" y="2915950"/>
              <a:ext cx="207000" cy="207000"/>
            </a:xfrm>
            <a:prstGeom prst="ellipse">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92" name="Shape 92"/>
            <p:cNvSpPr/>
            <p:nvPr/>
          </p:nvSpPr>
          <p:spPr>
            <a:xfrm>
              <a:off x="4137525" y="2915950"/>
              <a:ext cx="207000" cy="207000"/>
            </a:xfrm>
            <a:prstGeom prst="ellipse">
              <a:avLst/>
            </a:prstGeom>
            <a:solidFill>
              <a:schemeClr val="dk1"/>
            </a:solidFill>
            <a:ln>
              <a:noFill/>
            </a:ln>
          </p:spPr>
          <p:txBody>
            <a:bodyPr lIns="91425" tIns="91425" rIns="91425" bIns="91425" anchor="ctr" anchorCtr="0">
              <a:noAutofit/>
            </a:bodyPr>
            <a:lstStyle/>
            <a:p>
              <a:pPr lvl="0">
                <a:spcBef>
                  <a:spcPts val="0"/>
                </a:spcBef>
                <a:buNone/>
              </a:pPr>
              <a:endParaRPr/>
            </a:p>
          </p:txBody>
        </p:sp>
      </p:grpSp>
      <p:sp>
        <p:nvSpPr>
          <p:cNvPr id="93" name="Shape 93"/>
          <p:cNvSpPr txBox="1">
            <a:spLocks noGrp="1"/>
          </p:cNvSpPr>
          <p:nvPr>
            <p:ph type="ctrTitle"/>
          </p:nvPr>
        </p:nvSpPr>
        <p:spPr>
          <a:xfrm>
            <a:off x="671257" y="1321066"/>
            <a:ext cx="7801500" cy="2306700"/>
          </a:xfrm>
          <a:prstGeom prst="rect">
            <a:avLst/>
          </a:prstGeom>
        </p:spPr>
        <p:txBody>
          <a:bodyPr lIns="91425" tIns="91425" rIns="91425" bIns="91425" anchor="b" anchorCtr="0"/>
          <a:lstStyle>
            <a:lvl1pPr lvl="0" algn="ctr" rtl="0">
              <a:spcBef>
                <a:spcPts val="0"/>
              </a:spcBef>
              <a:buSzPct val="100000"/>
              <a:defRPr sz="4800"/>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endParaRPr/>
          </a:p>
        </p:txBody>
      </p:sp>
      <p:sp>
        <p:nvSpPr>
          <p:cNvPr id="94" name="Shape 94"/>
          <p:cNvSpPr txBox="1">
            <a:spLocks noGrp="1"/>
          </p:cNvSpPr>
          <p:nvPr>
            <p:ph type="subTitle" idx="1"/>
          </p:nvPr>
        </p:nvSpPr>
        <p:spPr>
          <a:xfrm>
            <a:off x="671250" y="4233167"/>
            <a:ext cx="7801500" cy="10569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100"/>
            </a:lvl1pPr>
            <a:lvl2pPr lvl="1" algn="ctr" rtl="0">
              <a:lnSpc>
                <a:spcPct val="100000"/>
              </a:lnSpc>
              <a:spcBef>
                <a:spcPts val="0"/>
              </a:spcBef>
              <a:spcAft>
                <a:spcPts val="0"/>
              </a:spcAft>
              <a:buSzPct val="100000"/>
              <a:buNone/>
              <a:defRPr sz="2100"/>
            </a:lvl2pPr>
            <a:lvl3pPr lvl="2" algn="ctr" rtl="0">
              <a:lnSpc>
                <a:spcPct val="100000"/>
              </a:lnSpc>
              <a:spcBef>
                <a:spcPts val="0"/>
              </a:spcBef>
              <a:spcAft>
                <a:spcPts val="0"/>
              </a:spcAft>
              <a:buSzPct val="100000"/>
              <a:buNone/>
              <a:defRPr sz="2100"/>
            </a:lvl3pPr>
            <a:lvl4pPr lvl="3" algn="ctr" rtl="0">
              <a:lnSpc>
                <a:spcPct val="100000"/>
              </a:lnSpc>
              <a:spcBef>
                <a:spcPts val="0"/>
              </a:spcBef>
              <a:spcAft>
                <a:spcPts val="0"/>
              </a:spcAft>
              <a:buSzPct val="100000"/>
              <a:buNone/>
              <a:defRPr sz="2100"/>
            </a:lvl4pPr>
            <a:lvl5pPr lvl="4" algn="ctr" rtl="0">
              <a:lnSpc>
                <a:spcPct val="100000"/>
              </a:lnSpc>
              <a:spcBef>
                <a:spcPts val="0"/>
              </a:spcBef>
              <a:spcAft>
                <a:spcPts val="0"/>
              </a:spcAft>
              <a:buSzPct val="100000"/>
              <a:buNone/>
              <a:defRPr sz="2100"/>
            </a:lvl5pPr>
            <a:lvl6pPr lvl="5" algn="ctr" rtl="0">
              <a:lnSpc>
                <a:spcPct val="100000"/>
              </a:lnSpc>
              <a:spcBef>
                <a:spcPts val="0"/>
              </a:spcBef>
              <a:spcAft>
                <a:spcPts val="0"/>
              </a:spcAft>
              <a:buSzPct val="100000"/>
              <a:buNone/>
              <a:defRPr sz="2100"/>
            </a:lvl6pPr>
            <a:lvl7pPr lvl="6" algn="ctr" rtl="0">
              <a:lnSpc>
                <a:spcPct val="100000"/>
              </a:lnSpc>
              <a:spcBef>
                <a:spcPts val="0"/>
              </a:spcBef>
              <a:spcAft>
                <a:spcPts val="0"/>
              </a:spcAft>
              <a:buSzPct val="100000"/>
              <a:buNone/>
              <a:defRPr sz="2100"/>
            </a:lvl7pPr>
            <a:lvl8pPr lvl="7" algn="ctr" rtl="0">
              <a:lnSpc>
                <a:spcPct val="100000"/>
              </a:lnSpc>
              <a:spcBef>
                <a:spcPts val="0"/>
              </a:spcBef>
              <a:spcAft>
                <a:spcPts val="0"/>
              </a:spcAft>
              <a:buSzPct val="100000"/>
              <a:buNone/>
              <a:defRPr sz="2100"/>
            </a:lvl8pPr>
            <a:lvl9pPr lvl="8" algn="ctr" rtl="0">
              <a:lnSpc>
                <a:spcPct val="100000"/>
              </a:lnSpc>
              <a:spcBef>
                <a:spcPts val="0"/>
              </a:spcBef>
              <a:spcAft>
                <a:spcPts val="0"/>
              </a:spcAft>
              <a:buSzPct val="100000"/>
              <a:buNone/>
              <a:defRPr sz="2100"/>
            </a:lvl9pPr>
          </a:lstStyle>
          <a:p>
            <a:endParaRPr/>
          </a:p>
        </p:txBody>
      </p:sp>
      <p:sp>
        <p:nvSpPr>
          <p:cNvPr id="95" name="Shape 95"/>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671250" y="2855000"/>
            <a:ext cx="7852200" cy="1148100"/>
          </a:xfrm>
          <a:prstGeom prst="rect">
            <a:avLst/>
          </a:prstGeom>
        </p:spPr>
        <p:txBody>
          <a:bodyPr lIns="91425" tIns="91425" rIns="91425" bIns="91425" anchor="ctr" anchorCtr="0"/>
          <a:lstStyle>
            <a:lvl1pPr lvl="0" algn="ctr" rtl="0">
              <a:spcBef>
                <a:spcPts val="0"/>
              </a:spcBef>
              <a:buSzPct val="100000"/>
              <a:defRPr sz="3600"/>
            </a:lvl1pPr>
            <a:lvl2pPr lvl="1" algn="ctr" rtl="0">
              <a:spcBef>
                <a:spcPts val="0"/>
              </a:spcBef>
              <a:buSzPct val="100000"/>
              <a:defRPr sz="3600"/>
            </a:lvl2pPr>
            <a:lvl3pPr lvl="2" algn="ctr" rtl="0">
              <a:spcBef>
                <a:spcPts val="0"/>
              </a:spcBef>
              <a:buSzPct val="100000"/>
              <a:defRPr sz="3600"/>
            </a:lvl3pPr>
            <a:lvl4pPr lvl="3" algn="ctr" rtl="0">
              <a:spcBef>
                <a:spcPts val="0"/>
              </a:spcBef>
              <a:buSzPct val="100000"/>
              <a:defRPr sz="3600"/>
            </a:lvl4pPr>
            <a:lvl5pPr lvl="4" algn="ctr" rtl="0">
              <a:spcBef>
                <a:spcPts val="0"/>
              </a:spcBef>
              <a:buSzPct val="100000"/>
              <a:defRPr sz="3600"/>
            </a:lvl5pPr>
            <a:lvl6pPr lvl="5" algn="ctr" rtl="0">
              <a:spcBef>
                <a:spcPts val="0"/>
              </a:spcBef>
              <a:buSzPct val="100000"/>
              <a:defRPr sz="3600"/>
            </a:lvl6pPr>
            <a:lvl7pPr lvl="6" algn="ctr" rtl="0">
              <a:spcBef>
                <a:spcPts val="0"/>
              </a:spcBef>
              <a:buSzPct val="100000"/>
              <a:defRPr sz="3600"/>
            </a:lvl7pPr>
            <a:lvl8pPr lvl="7" algn="ctr" rtl="0">
              <a:spcBef>
                <a:spcPts val="0"/>
              </a:spcBef>
              <a:buSzPct val="100000"/>
              <a:defRPr sz="3600"/>
            </a:lvl8pPr>
            <a:lvl9pPr lvl="8" algn="ctr" rtl="0">
              <a:spcBef>
                <a:spcPts val="0"/>
              </a:spcBef>
              <a:buSzPct val="100000"/>
              <a:defRPr sz="3600"/>
            </a:lvl9pPr>
          </a:lstStyle>
          <a:p>
            <a:endParaRPr/>
          </a:p>
        </p:txBody>
      </p:sp>
      <p:sp>
        <p:nvSpPr>
          <p:cNvPr id="98" name="Shape 98"/>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01" name="Shape 101"/>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02" name="Shape 102"/>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05" name="Shape 105"/>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06" name="Shape 106"/>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07" name="Shape 107"/>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10" name="Shape 110"/>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311700" y="740800"/>
            <a:ext cx="2808000" cy="1007700"/>
          </a:xfrm>
          <a:prstGeom prst="rect">
            <a:avLst/>
          </a:prstGeom>
        </p:spPr>
        <p:txBody>
          <a:bodyPr lIns="91425" tIns="91425" rIns="91425" bIns="91425" anchor="b"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113" name="Shape 113"/>
          <p:cNvSpPr txBox="1">
            <a:spLocks noGrp="1"/>
          </p:cNvSpPr>
          <p:nvPr>
            <p:ph type="body" idx="1"/>
          </p:nvPr>
        </p:nvSpPr>
        <p:spPr>
          <a:xfrm>
            <a:off x="311700" y="1852800"/>
            <a:ext cx="2808000" cy="4239300"/>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14" name="Shape 114"/>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Main point">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490250" y="701800"/>
            <a:ext cx="6227100" cy="5454300"/>
          </a:xfrm>
          <a:prstGeom prst="rect">
            <a:avLst/>
          </a:prstGeom>
        </p:spPr>
        <p:txBody>
          <a:bodyPr lIns="91425" tIns="91425" rIns="91425" bIns="91425" anchor="ctr" anchorCtr="0"/>
          <a:lstStyle>
            <a:lvl1pPr lvl="0" rtl="0">
              <a:spcBef>
                <a:spcPts val="0"/>
              </a:spcBef>
              <a:buClr>
                <a:schemeClr val="lt1"/>
              </a:buClr>
              <a:buSzPct val="100000"/>
              <a:defRPr sz="4800">
                <a:solidFill>
                  <a:schemeClr val="lt1"/>
                </a:solidFill>
              </a:defRPr>
            </a:lvl1pPr>
            <a:lvl2pPr lvl="1" rtl="0">
              <a:spcBef>
                <a:spcPts val="0"/>
              </a:spcBef>
              <a:buClr>
                <a:schemeClr val="lt1"/>
              </a:buClr>
              <a:buSzPct val="100000"/>
              <a:defRPr sz="4800">
                <a:solidFill>
                  <a:schemeClr val="lt1"/>
                </a:solidFill>
              </a:defRPr>
            </a:lvl2pPr>
            <a:lvl3pPr lvl="2" rtl="0">
              <a:spcBef>
                <a:spcPts val="0"/>
              </a:spcBef>
              <a:buClr>
                <a:schemeClr val="lt1"/>
              </a:buClr>
              <a:buSzPct val="100000"/>
              <a:defRPr sz="4800">
                <a:solidFill>
                  <a:schemeClr val="lt1"/>
                </a:solidFill>
              </a:defRPr>
            </a:lvl3pPr>
            <a:lvl4pPr lvl="3" rtl="0">
              <a:spcBef>
                <a:spcPts val="0"/>
              </a:spcBef>
              <a:buClr>
                <a:schemeClr val="lt1"/>
              </a:buClr>
              <a:buSzPct val="100000"/>
              <a:defRPr sz="4800">
                <a:solidFill>
                  <a:schemeClr val="lt1"/>
                </a:solidFill>
              </a:defRPr>
            </a:lvl4pPr>
            <a:lvl5pPr lvl="4" rtl="0">
              <a:spcBef>
                <a:spcPts val="0"/>
              </a:spcBef>
              <a:buClr>
                <a:schemeClr val="lt1"/>
              </a:buClr>
              <a:buSzPct val="100000"/>
              <a:defRPr sz="4800">
                <a:solidFill>
                  <a:schemeClr val="lt1"/>
                </a:solidFill>
              </a:defRPr>
            </a:lvl5pPr>
            <a:lvl6pPr lvl="5" rtl="0">
              <a:spcBef>
                <a:spcPts val="0"/>
              </a:spcBef>
              <a:buClr>
                <a:schemeClr val="lt1"/>
              </a:buClr>
              <a:buSzPct val="100000"/>
              <a:defRPr sz="4800">
                <a:solidFill>
                  <a:schemeClr val="lt1"/>
                </a:solidFill>
              </a:defRPr>
            </a:lvl6pPr>
            <a:lvl7pPr lvl="6" rtl="0">
              <a:spcBef>
                <a:spcPts val="0"/>
              </a:spcBef>
              <a:buClr>
                <a:schemeClr val="lt1"/>
              </a:buClr>
              <a:buSzPct val="100000"/>
              <a:defRPr sz="4800">
                <a:solidFill>
                  <a:schemeClr val="lt1"/>
                </a:solidFill>
              </a:defRPr>
            </a:lvl7pPr>
            <a:lvl8pPr lvl="7" rtl="0">
              <a:spcBef>
                <a:spcPts val="0"/>
              </a:spcBef>
              <a:buClr>
                <a:schemeClr val="lt1"/>
              </a:buClr>
              <a:buSzPct val="100000"/>
              <a:defRPr sz="4800">
                <a:solidFill>
                  <a:schemeClr val="lt1"/>
                </a:solidFill>
              </a:defRPr>
            </a:lvl8pPr>
            <a:lvl9pPr lvl="8" rtl="0">
              <a:spcBef>
                <a:spcPts val="0"/>
              </a:spcBef>
              <a:buClr>
                <a:schemeClr val="lt1"/>
              </a:buClr>
              <a:buSzPct val="100000"/>
              <a:defRPr sz="4800">
                <a:solidFill>
                  <a:schemeClr val="lt1"/>
                </a:solidFill>
              </a:defRPr>
            </a:lvl9pPr>
          </a:lstStyle>
          <a:p>
            <a:endParaRPr/>
          </a:p>
        </p:txBody>
      </p:sp>
      <p:sp>
        <p:nvSpPr>
          <p:cNvPr id="117" name="Shape 117"/>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solidFill>
                  <a:schemeClr val="lt1"/>
                </a:solidFill>
              </a:rPr>
              <a:t>‹#›</a:t>
            </a:fld>
            <a:endParaRPr lang="en-US">
              <a:solidFill>
                <a:schemeClr val="lt1"/>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118"/>
        <p:cNvGrpSpPr/>
        <p:nvPr/>
      </p:nvGrpSpPr>
      <p:grpSpPr>
        <a:xfrm>
          <a:off x="0" y="0"/>
          <a:ext cx="0" cy="0"/>
          <a:chOff x="0" y="0"/>
          <a:chExt cx="0" cy="0"/>
        </a:xfrm>
      </p:grpSpPr>
      <p:sp>
        <p:nvSpPr>
          <p:cNvPr id="119" name="Shape 119"/>
          <p:cNvSpPr/>
          <p:nvPr/>
        </p:nvSpPr>
        <p:spPr>
          <a:xfrm>
            <a:off x="4572000" y="0"/>
            <a:ext cx="4572000" cy="68580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120" name="Shape 120"/>
          <p:cNvCxnSpPr/>
          <p:nvPr/>
        </p:nvCxnSpPr>
        <p:spPr>
          <a:xfrm>
            <a:off x="5029675" y="5994000"/>
            <a:ext cx="468300" cy="0"/>
          </a:xfrm>
          <a:prstGeom prst="straightConnector1">
            <a:avLst/>
          </a:prstGeom>
          <a:noFill/>
          <a:ln w="19050" cap="flat" cmpd="sng">
            <a:solidFill>
              <a:schemeClr val="lt1"/>
            </a:solidFill>
            <a:prstDash val="solid"/>
            <a:round/>
            <a:headEnd type="none" w="med" len="med"/>
            <a:tailEnd type="none" w="med" len="med"/>
          </a:ln>
        </p:spPr>
      </p:cxnSp>
      <p:sp>
        <p:nvSpPr>
          <p:cNvPr id="121" name="Shape 121"/>
          <p:cNvSpPr txBox="1">
            <a:spLocks noGrp="1"/>
          </p:cNvSpPr>
          <p:nvPr>
            <p:ph type="title"/>
          </p:nvPr>
        </p:nvSpPr>
        <p:spPr>
          <a:xfrm>
            <a:off x="265500" y="1441866"/>
            <a:ext cx="4045200" cy="2280300"/>
          </a:xfrm>
          <a:prstGeom prst="rect">
            <a:avLst/>
          </a:prstGeom>
        </p:spPr>
        <p:txBody>
          <a:bodyPr lIns="91425" tIns="91425" rIns="91425" bIns="91425" anchor="b" anchorCtr="0"/>
          <a:lstStyle>
            <a:lvl1pPr lvl="0" algn="ctr" rtl="0">
              <a:spcBef>
                <a:spcPts val="0"/>
              </a:spcBef>
              <a:buSzPct val="100000"/>
              <a:defRPr sz="4200"/>
            </a:lvl1pPr>
            <a:lvl2pPr lvl="1" algn="ctr" rtl="0">
              <a:spcBef>
                <a:spcPts val="0"/>
              </a:spcBef>
              <a:buSzPct val="100000"/>
              <a:defRPr sz="4200"/>
            </a:lvl2pPr>
            <a:lvl3pPr lvl="2" algn="ctr" rtl="0">
              <a:spcBef>
                <a:spcPts val="0"/>
              </a:spcBef>
              <a:buSzPct val="100000"/>
              <a:defRPr sz="4200"/>
            </a:lvl3pPr>
            <a:lvl4pPr lvl="3" algn="ctr" rtl="0">
              <a:spcBef>
                <a:spcPts val="0"/>
              </a:spcBef>
              <a:buSzPct val="100000"/>
              <a:defRPr sz="4200"/>
            </a:lvl4pPr>
            <a:lvl5pPr lvl="4" algn="ctr" rtl="0">
              <a:spcBef>
                <a:spcPts val="0"/>
              </a:spcBef>
              <a:buSzPct val="100000"/>
              <a:defRPr sz="4200"/>
            </a:lvl5pPr>
            <a:lvl6pPr lvl="5" algn="ctr" rtl="0">
              <a:spcBef>
                <a:spcPts val="0"/>
              </a:spcBef>
              <a:buSzPct val="100000"/>
              <a:defRPr sz="4200"/>
            </a:lvl6pPr>
            <a:lvl7pPr lvl="6" algn="ctr" rtl="0">
              <a:spcBef>
                <a:spcPts val="0"/>
              </a:spcBef>
              <a:buSzPct val="100000"/>
              <a:defRPr sz="4200"/>
            </a:lvl7pPr>
            <a:lvl8pPr lvl="7" algn="ctr" rtl="0">
              <a:spcBef>
                <a:spcPts val="0"/>
              </a:spcBef>
              <a:buSzPct val="100000"/>
              <a:defRPr sz="4200"/>
            </a:lvl8pPr>
            <a:lvl9pPr lvl="8" algn="ctr" rtl="0">
              <a:spcBef>
                <a:spcPts val="0"/>
              </a:spcBef>
              <a:buSzPct val="100000"/>
              <a:defRPr sz="4200"/>
            </a:lvl9pPr>
          </a:lstStyle>
          <a:p>
            <a:endParaRPr/>
          </a:p>
        </p:txBody>
      </p:sp>
      <p:sp>
        <p:nvSpPr>
          <p:cNvPr id="122" name="Shape 122"/>
          <p:cNvSpPr txBox="1">
            <a:spLocks noGrp="1"/>
          </p:cNvSpPr>
          <p:nvPr>
            <p:ph type="subTitle" idx="1"/>
          </p:nvPr>
        </p:nvSpPr>
        <p:spPr>
          <a:xfrm>
            <a:off x="265500" y="3793601"/>
            <a:ext cx="4045200" cy="1794000"/>
          </a:xfrm>
          <a:prstGeom prst="rect">
            <a:avLst/>
          </a:prstGeom>
        </p:spPr>
        <p:txBody>
          <a:bodyPr lIns="91425" tIns="91425" rIns="91425" bIns="91425" anchor="t" anchorCtr="0"/>
          <a:lstStyle>
            <a:lvl1pPr lvl="0" algn="ctr" rtl="0">
              <a:lnSpc>
                <a:spcPct val="100000"/>
              </a:lnSpc>
              <a:spcBef>
                <a:spcPts val="0"/>
              </a:spcBef>
              <a:spcAft>
                <a:spcPts val="0"/>
              </a:spcAft>
              <a:buClr>
                <a:schemeClr val="dk1"/>
              </a:buClr>
              <a:buSzPct val="100000"/>
              <a:buNone/>
              <a:defRPr sz="2100">
                <a:solidFill>
                  <a:schemeClr val="dk1"/>
                </a:solidFill>
              </a:defRPr>
            </a:lvl1pPr>
            <a:lvl2pPr lvl="1" algn="ctr" rtl="0">
              <a:lnSpc>
                <a:spcPct val="100000"/>
              </a:lnSpc>
              <a:spcBef>
                <a:spcPts val="0"/>
              </a:spcBef>
              <a:spcAft>
                <a:spcPts val="0"/>
              </a:spcAft>
              <a:buClr>
                <a:schemeClr val="dk1"/>
              </a:buClr>
              <a:buSzPct val="100000"/>
              <a:buNone/>
              <a:defRPr sz="2100">
                <a:solidFill>
                  <a:schemeClr val="dk1"/>
                </a:solidFill>
              </a:defRPr>
            </a:lvl2pPr>
            <a:lvl3pPr lvl="2" algn="ctr" rtl="0">
              <a:lnSpc>
                <a:spcPct val="100000"/>
              </a:lnSpc>
              <a:spcBef>
                <a:spcPts val="0"/>
              </a:spcBef>
              <a:spcAft>
                <a:spcPts val="0"/>
              </a:spcAft>
              <a:buClr>
                <a:schemeClr val="dk1"/>
              </a:buClr>
              <a:buSzPct val="100000"/>
              <a:buNone/>
              <a:defRPr sz="2100">
                <a:solidFill>
                  <a:schemeClr val="dk1"/>
                </a:solidFill>
              </a:defRPr>
            </a:lvl3pPr>
            <a:lvl4pPr lvl="3" algn="ctr" rtl="0">
              <a:lnSpc>
                <a:spcPct val="100000"/>
              </a:lnSpc>
              <a:spcBef>
                <a:spcPts val="0"/>
              </a:spcBef>
              <a:spcAft>
                <a:spcPts val="0"/>
              </a:spcAft>
              <a:buClr>
                <a:schemeClr val="dk1"/>
              </a:buClr>
              <a:buSzPct val="100000"/>
              <a:buNone/>
              <a:defRPr sz="2100">
                <a:solidFill>
                  <a:schemeClr val="dk1"/>
                </a:solidFill>
              </a:defRPr>
            </a:lvl4pPr>
            <a:lvl5pPr lvl="4" algn="ctr" rtl="0">
              <a:lnSpc>
                <a:spcPct val="100000"/>
              </a:lnSpc>
              <a:spcBef>
                <a:spcPts val="0"/>
              </a:spcBef>
              <a:spcAft>
                <a:spcPts val="0"/>
              </a:spcAft>
              <a:buClr>
                <a:schemeClr val="dk1"/>
              </a:buClr>
              <a:buSzPct val="100000"/>
              <a:buNone/>
              <a:defRPr sz="2100">
                <a:solidFill>
                  <a:schemeClr val="dk1"/>
                </a:solidFill>
              </a:defRPr>
            </a:lvl5pPr>
            <a:lvl6pPr lvl="5" algn="ctr" rtl="0">
              <a:lnSpc>
                <a:spcPct val="100000"/>
              </a:lnSpc>
              <a:spcBef>
                <a:spcPts val="0"/>
              </a:spcBef>
              <a:spcAft>
                <a:spcPts val="0"/>
              </a:spcAft>
              <a:buClr>
                <a:schemeClr val="dk1"/>
              </a:buClr>
              <a:buSzPct val="100000"/>
              <a:buNone/>
              <a:defRPr sz="2100">
                <a:solidFill>
                  <a:schemeClr val="dk1"/>
                </a:solidFill>
              </a:defRPr>
            </a:lvl6pPr>
            <a:lvl7pPr lvl="6" algn="ctr" rtl="0">
              <a:lnSpc>
                <a:spcPct val="100000"/>
              </a:lnSpc>
              <a:spcBef>
                <a:spcPts val="0"/>
              </a:spcBef>
              <a:spcAft>
                <a:spcPts val="0"/>
              </a:spcAft>
              <a:buClr>
                <a:schemeClr val="dk1"/>
              </a:buClr>
              <a:buSzPct val="100000"/>
              <a:buNone/>
              <a:defRPr sz="2100">
                <a:solidFill>
                  <a:schemeClr val="dk1"/>
                </a:solidFill>
              </a:defRPr>
            </a:lvl7pPr>
            <a:lvl8pPr lvl="7" algn="ctr" rtl="0">
              <a:lnSpc>
                <a:spcPct val="100000"/>
              </a:lnSpc>
              <a:spcBef>
                <a:spcPts val="0"/>
              </a:spcBef>
              <a:spcAft>
                <a:spcPts val="0"/>
              </a:spcAft>
              <a:buClr>
                <a:schemeClr val="dk1"/>
              </a:buClr>
              <a:buSzPct val="100000"/>
              <a:buNone/>
              <a:defRPr sz="2100">
                <a:solidFill>
                  <a:schemeClr val="dk1"/>
                </a:solidFill>
              </a:defRPr>
            </a:lvl8pPr>
            <a:lvl9pPr lvl="8" algn="ctr" rtl="0">
              <a:lnSpc>
                <a:spcPct val="100000"/>
              </a:lnSpc>
              <a:spcBef>
                <a:spcPts val="0"/>
              </a:spcBef>
              <a:spcAft>
                <a:spcPts val="0"/>
              </a:spcAft>
              <a:buClr>
                <a:schemeClr val="dk1"/>
              </a:buClr>
              <a:buSzPct val="100000"/>
              <a:buNone/>
              <a:defRPr sz="2100">
                <a:solidFill>
                  <a:schemeClr val="dk1"/>
                </a:solidFill>
              </a:defRPr>
            </a:lvl9pPr>
          </a:lstStyle>
          <a:p>
            <a:endParaRPr/>
          </a:p>
        </p:txBody>
      </p:sp>
      <p:sp>
        <p:nvSpPr>
          <p:cNvPr id="123" name="Shape 123"/>
          <p:cNvSpPr txBox="1">
            <a:spLocks noGrp="1"/>
          </p:cNvSpPr>
          <p:nvPr>
            <p:ph type="body" idx="2"/>
          </p:nvPr>
        </p:nvSpPr>
        <p:spPr>
          <a:xfrm>
            <a:off x="4939500" y="965600"/>
            <a:ext cx="3837000" cy="4926900"/>
          </a:xfrm>
          <a:prstGeom prst="rect">
            <a:avLst/>
          </a:prstGeom>
        </p:spPr>
        <p:txBody>
          <a:bodyPr lIns="91425" tIns="91425" rIns="91425" bIns="91425" anchor="ctr" anchorCtr="0"/>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a:endParaRPr/>
          </a:p>
        </p:txBody>
      </p:sp>
      <p:sp>
        <p:nvSpPr>
          <p:cNvPr id="124" name="Shape 124"/>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solidFill>
                  <a:schemeClr val="lt1"/>
                </a:solidFill>
              </a:rPr>
              <a:t>‹#›</a:t>
            </a:fld>
            <a:endParaRPr lang="en-US">
              <a:solidFill>
                <a:schemeClr val="lt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1"/>
        <p:cNvGrpSpPr/>
        <p:nvPr/>
      </p:nvGrpSpPr>
      <p:grpSpPr>
        <a:xfrm>
          <a:off x="0" y="0"/>
          <a:ext cx="0" cy="0"/>
          <a:chOff x="0" y="0"/>
          <a:chExt cx="0" cy="0"/>
        </a:xfrm>
      </p:grpSpPr>
      <p:sp>
        <p:nvSpPr>
          <p:cNvPr id="22" name="Shape 22"/>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subTitle" idx="1"/>
          </p:nvPr>
        </p:nvSpPr>
        <p:spPr>
          <a:xfrm>
            <a:off x="1371600" y="3886200"/>
            <a:ext cx="6400800"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5" name="Shape 25"/>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aption">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311700" y="5640766"/>
            <a:ext cx="5998800" cy="806700"/>
          </a:xfrm>
          <a:prstGeom prst="rect">
            <a:avLst/>
          </a:prstGeom>
        </p:spPr>
        <p:txBody>
          <a:bodyPr lIns="91425" tIns="91425" rIns="91425" bIns="91425" anchor="ctr" anchorCtr="0"/>
          <a:lstStyle>
            <a:lvl1pPr lvl="0" rtl="0">
              <a:lnSpc>
                <a:spcPct val="100000"/>
              </a:lnSpc>
              <a:spcBef>
                <a:spcPts val="0"/>
              </a:spcBef>
              <a:spcAft>
                <a:spcPts val="0"/>
              </a:spcAft>
              <a:buClr>
                <a:schemeClr val="dk1"/>
              </a:buClr>
              <a:buSzPct val="100000"/>
              <a:buFont typeface="Oswald"/>
              <a:buNone/>
              <a:defRPr sz="2100">
                <a:solidFill>
                  <a:schemeClr val="dk1"/>
                </a:solidFill>
                <a:latin typeface="Oswald"/>
                <a:ea typeface="Oswald"/>
                <a:cs typeface="Oswald"/>
                <a:sym typeface="Oswald"/>
              </a:defRPr>
            </a:lvl1pPr>
          </a:lstStyle>
          <a:p>
            <a:endParaRPr/>
          </a:p>
        </p:txBody>
      </p:sp>
      <p:sp>
        <p:nvSpPr>
          <p:cNvPr id="127" name="Shape 127"/>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ig number">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311700" y="1673700"/>
            <a:ext cx="8520600" cy="2520900"/>
          </a:xfrm>
          <a:prstGeom prst="rect">
            <a:avLst/>
          </a:prstGeom>
        </p:spPr>
        <p:txBody>
          <a:bodyPr lIns="91425" tIns="91425" rIns="91425" bIns="91425" anchor="b" anchorCtr="0"/>
          <a:lstStyle>
            <a:lvl1pPr lvl="0" algn="ctr" rtl="0">
              <a:spcBef>
                <a:spcPts val="0"/>
              </a:spcBef>
              <a:buSzPct val="100000"/>
              <a:defRPr sz="12000"/>
            </a:lvl1pPr>
            <a:lvl2pPr lvl="1" algn="ctr" rtl="0">
              <a:spcBef>
                <a:spcPts val="0"/>
              </a:spcBef>
              <a:buSzPct val="100000"/>
              <a:defRPr sz="12000"/>
            </a:lvl2pPr>
            <a:lvl3pPr lvl="2" algn="ctr" rtl="0">
              <a:spcBef>
                <a:spcPts val="0"/>
              </a:spcBef>
              <a:buSzPct val="100000"/>
              <a:defRPr sz="12000"/>
            </a:lvl3pPr>
            <a:lvl4pPr lvl="3" algn="ctr" rtl="0">
              <a:spcBef>
                <a:spcPts val="0"/>
              </a:spcBef>
              <a:buSzPct val="100000"/>
              <a:defRPr sz="12000"/>
            </a:lvl4pPr>
            <a:lvl5pPr lvl="4" algn="ctr" rtl="0">
              <a:spcBef>
                <a:spcPts val="0"/>
              </a:spcBef>
              <a:buSzPct val="100000"/>
              <a:defRPr sz="12000"/>
            </a:lvl5pPr>
            <a:lvl6pPr lvl="5" algn="ctr" rtl="0">
              <a:spcBef>
                <a:spcPts val="0"/>
              </a:spcBef>
              <a:buSzPct val="100000"/>
              <a:defRPr sz="12000"/>
            </a:lvl6pPr>
            <a:lvl7pPr lvl="6" algn="ctr" rtl="0">
              <a:spcBef>
                <a:spcPts val="0"/>
              </a:spcBef>
              <a:buSzPct val="100000"/>
              <a:defRPr sz="12000"/>
            </a:lvl7pPr>
            <a:lvl8pPr lvl="7" algn="ctr" rtl="0">
              <a:spcBef>
                <a:spcPts val="0"/>
              </a:spcBef>
              <a:buSzPct val="100000"/>
              <a:defRPr sz="12000"/>
            </a:lvl8pPr>
            <a:lvl9pPr lvl="8" algn="ctr" rtl="0">
              <a:spcBef>
                <a:spcPts val="0"/>
              </a:spcBef>
              <a:buSzPct val="100000"/>
              <a:defRPr sz="12000"/>
            </a:lvl9pPr>
          </a:lstStyle>
          <a:p>
            <a:endParaRPr/>
          </a:p>
        </p:txBody>
      </p:sp>
      <p:sp>
        <p:nvSpPr>
          <p:cNvPr id="130" name="Shape 130"/>
          <p:cNvSpPr txBox="1">
            <a:spLocks noGrp="1"/>
          </p:cNvSpPr>
          <p:nvPr>
            <p:ph type="body" idx="1"/>
          </p:nvPr>
        </p:nvSpPr>
        <p:spPr>
          <a:xfrm>
            <a:off x="311700" y="4304566"/>
            <a:ext cx="8520600" cy="1734300"/>
          </a:xfrm>
          <a:prstGeom prst="rect">
            <a:avLst/>
          </a:prstGeom>
        </p:spPr>
        <p:txBody>
          <a:bodyPr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131" name="Shape 131"/>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32"/>
        <p:cNvGrpSpPr/>
        <p:nvPr/>
      </p:nvGrpSpPr>
      <p:grpSpPr>
        <a:xfrm>
          <a:off x="0" y="0"/>
          <a:ext cx="0" cy="0"/>
          <a:chOff x="0" y="0"/>
          <a:chExt cx="0" cy="0"/>
        </a:xfrm>
      </p:grpSpPr>
      <p:sp>
        <p:nvSpPr>
          <p:cNvPr id="133" name="Shape 133"/>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7"/>
        <p:cNvGrpSpPr/>
        <p:nvPr/>
      </p:nvGrpSpPr>
      <p:grpSpPr>
        <a:xfrm>
          <a:off x="0" y="0"/>
          <a:ext cx="0" cy="0"/>
          <a:chOff x="0" y="0"/>
          <a:chExt cx="0" cy="0"/>
        </a:xfrm>
      </p:grpSpPr>
      <p:sp>
        <p:nvSpPr>
          <p:cNvPr id="28" name="Shape 28"/>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9" name="Shape 29"/>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0" name="Shape 30"/>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722312" y="4406900"/>
            <a:ext cx="7772400" cy="13620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body" idx="1"/>
          </p:nvPr>
        </p:nvSpPr>
        <p:spPr>
          <a:xfrm>
            <a:off x="722312" y="2906713"/>
            <a:ext cx="7772400" cy="1500300"/>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4" name="Shape 34"/>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1"/>
          </p:nvPr>
        </p:nvSpPr>
        <p:spPr>
          <a:xfrm>
            <a:off x="457200" y="1600200"/>
            <a:ext cx="4038600" cy="4526100"/>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2"/>
          </p:nvPr>
        </p:nvSpPr>
        <p:spPr>
          <a:xfrm>
            <a:off x="4648200" y="1600200"/>
            <a:ext cx="4038600" cy="4526100"/>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1"/>
          </p:nvPr>
        </p:nvSpPr>
        <p:spPr>
          <a:xfrm>
            <a:off x="457200" y="1535112"/>
            <a:ext cx="4040100" cy="639899"/>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2"/>
          </p:nvPr>
        </p:nvSpPr>
        <p:spPr>
          <a:xfrm>
            <a:off x="457200" y="2174875"/>
            <a:ext cx="4040100" cy="3951300"/>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3"/>
          </p:nvPr>
        </p:nvSpPr>
        <p:spPr>
          <a:xfrm>
            <a:off x="4645025" y="1535112"/>
            <a:ext cx="4041900" cy="639899"/>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4"/>
          </p:nvPr>
        </p:nvSpPr>
        <p:spPr>
          <a:xfrm>
            <a:off x="4645025" y="2174875"/>
            <a:ext cx="4041900" cy="3951300"/>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1" name="Shape 51"/>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2" name="Shape 52"/>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400" cy="11619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body" idx="1"/>
          </p:nvPr>
        </p:nvSpPr>
        <p:spPr>
          <a:xfrm>
            <a:off x="3575050" y="273050"/>
            <a:ext cx="5111700" cy="58530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400" cy="4691100"/>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3" name="Shape 63"/>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4" name="Shape 64"/>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400" cy="5667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67" name="Shape 67"/>
          <p:cNvSpPr>
            <a:spLocks noGrp="1"/>
          </p:cNvSpPr>
          <p:nvPr>
            <p:ph type="pic" idx="2"/>
          </p:nvPr>
        </p:nvSpPr>
        <p:spPr>
          <a:xfrm>
            <a:off x="1792288" y="612775"/>
            <a:ext cx="5486400"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7"/>
            <a:ext cx="5486400" cy="804900"/>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0" name="Shape 70"/>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1" name="Shape 71"/>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11" name="Shape 11"/>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lstStyle>
            <a:lvl1pPr lvl="0" rtl="0">
              <a:spcBef>
                <a:spcPts val="0"/>
              </a:spcBef>
              <a:buClr>
                <a:schemeClr val="dk1"/>
              </a:buClr>
              <a:buSzPct val="100000"/>
              <a:buFont typeface="Oswald"/>
              <a:buNone/>
              <a:defRPr sz="3000">
                <a:solidFill>
                  <a:schemeClr val="dk1"/>
                </a:solidFill>
                <a:latin typeface="Oswald"/>
                <a:ea typeface="Oswald"/>
                <a:cs typeface="Oswald"/>
                <a:sym typeface="Oswald"/>
              </a:defRPr>
            </a:lvl1pPr>
            <a:lvl2pPr lvl="1" rtl="0">
              <a:spcBef>
                <a:spcPts val="0"/>
              </a:spcBef>
              <a:buClr>
                <a:schemeClr val="dk1"/>
              </a:buClr>
              <a:buSzPct val="100000"/>
              <a:buFont typeface="Oswald"/>
              <a:buNone/>
              <a:defRPr sz="3000">
                <a:solidFill>
                  <a:schemeClr val="dk1"/>
                </a:solidFill>
                <a:latin typeface="Oswald"/>
                <a:ea typeface="Oswald"/>
                <a:cs typeface="Oswald"/>
                <a:sym typeface="Oswald"/>
              </a:defRPr>
            </a:lvl2pPr>
            <a:lvl3pPr lvl="2" rtl="0">
              <a:spcBef>
                <a:spcPts val="0"/>
              </a:spcBef>
              <a:buClr>
                <a:schemeClr val="dk1"/>
              </a:buClr>
              <a:buSzPct val="100000"/>
              <a:buFont typeface="Oswald"/>
              <a:buNone/>
              <a:defRPr sz="3000">
                <a:solidFill>
                  <a:schemeClr val="dk1"/>
                </a:solidFill>
                <a:latin typeface="Oswald"/>
                <a:ea typeface="Oswald"/>
                <a:cs typeface="Oswald"/>
                <a:sym typeface="Oswald"/>
              </a:defRPr>
            </a:lvl3pPr>
            <a:lvl4pPr lvl="3" rtl="0">
              <a:spcBef>
                <a:spcPts val="0"/>
              </a:spcBef>
              <a:buClr>
                <a:schemeClr val="dk1"/>
              </a:buClr>
              <a:buSzPct val="100000"/>
              <a:buFont typeface="Oswald"/>
              <a:buNone/>
              <a:defRPr sz="3000">
                <a:solidFill>
                  <a:schemeClr val="dk1"/>
                </a:solidFill>
                <a:latin typeface="Oswald"/>
                <a:ea typeface="Oswald"/>
                <a:cs typeface="Oswald"/>
                <a:sym typeface="Oswald"/>
              </a:defRPr>
            </a:lvl4pPr>
            <a:lvl5pPr lvl="4" rtl="0">
              <a:spcBef>
                <a:spcPts val="0"/>
              </a:spcBef>
              <a:buClr>
                <a:schemeClr val="dk1"/>
              </a:buClr>
              <a:buSzPct val="100000"/>
              <a:buFont typeface="Oswald"/>
              <a:buNone/>
              <a:defRPr sz="3000">
                <a:solidFill>
                  <a:schemeClr val="dk1"/>
                </a:solidFill>
                <a:latin typeface="Oswald"/>
                <a:ea typeface="Oswald"/>
                <a:cs typeface="Oswald"/>
                <a:sym typeface="Oswald"/>
              </a:defRPr>
            </a:lvl5pPr>
            <a:lvl6pPr lvl="5" rtl="0">
              <a:spcBef>
                <a:spcPts val="0"/>
              </a:spcBef>
              <a:buClr>
                <a:schemeClr val="dk1"/>
              </a:buClr>
              <a:buSzPct val="100000"/>
              <a:buFont typeface="Oswald"/>
              <a:buNone/>
              <a:defRPr sz="3000">
                <a:solidFill>
                  <a:schemeClr val="dk1"/>
                </a:solidFill>
                <a:latin typeface="Oswald"/>
                <a:ea typeface="Oswald"/>
                <a:cs typeface="Oswald"/>
                <a:sym typeface="Oswald"/>
              </a:defRPr>
            </a:lvl6pPr>
            <a:lvl7pPr lvl="6" rtl="0">
              <a:spcBef>
                <a:spcPts val="0"/>
              </a:spcBef>
              <a:buClr>
                <a:schemeClr val="dk1"/>
              </a:buClr>
              <a:buSzPct val="100000"/>
              <a:buFont typeface="Oswald"/>
              <a:buNone/>
              <a:defRPr sz="3000">
                <a:solidFill>
                  <a:schemeClr val="dk1"/>
                </a:solidFill>
                <a:latin typeface="Oswald"/>
                <a:ea typeface="Oswald"/>
                <a:cs typeface="Oswald"/>
                <a:sym typeface="Oswald"/>
              </a:defRPr>
            </a:lvl7pPr>
            <a:lvl8pPr lvl="7" rtl="0">
              <a:spcBef>
                <a:spcPts val="0"/>
              </a:spcBef>
              <a:buClr>
                <a:schemeClr val="dk1"/>
              </a:buClr>
              <a:buSzPct val="100000"/>
              <a:buFont typeface="Oswald"/>
              <a:buNone/>
              <a:defRPr sz="3000">
                <a:solidFill>
                  <a:schemeClr val="dk1"/>
                </a:solidFill>
                <a:latin typeface="Oswald"/>
                <a:ea typeface="Oswald"/>
                <a:cs typeface="Oswald"/>
                <a:sym typeface="Oswald"/>
              </a:defRPr>
            </a:lvl8pPr>
            <a:lvl9pPr lvl="8" rtl="0">
              <a:spcBef>
                <a:spcPts val="0"/>
              </a:spcBef>
              <a:buClr>
                <a:schemeClr val="dk1"/>
              </a:buClr>
              <a:buSzPct val="100000"/>
              <a:buFont typeface="Oswald"/>
              <a:buNone/>
              <a:defRPr sz="3000">
                <a:solidFill>
                  <a:schemeClr val="dk1"/>
                </a:solidFill>
                <a:latin typeface="Oswald"/>
                <a:ea typeface="Oswald"/>
                <a:cs typeface="Oswald"/>
                <a:sym typeface="Oswald"/>
              </a:defRPr>
            </a:lvl9pPr>
          </a:lstStyle>
          <a:p>
            <a:endParaRPr/>
          </a:p>
        </p:txBody>
      </p:sp>
      <p:sp>
        <p:nvSpPr>
          <p:cNvPr id="86" name="Shape 86"/>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accent3"/>
              </a:buClr>
              <a:buSzPct val="100000"/>
              <a:buFont typeface="Average"/>
              <a:defRPr sz="1800">
                <a:solidFill>
                  <a:schemeClr val="accent3"/>
                </a:solidFill>
                <a:latin typeface="Average"/>
                <a:ea typeface="Average"/>
                <a:cs typeface="Average"/>
                <a:sym typeface="Average"/>
              </a:defRPr>
            </a:lvl1pPr>
            <a:lvl2pPr lvl="1"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2pPr>
            <a:lvl3pPr lvl="2"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3pPr>
            <a:lvl4pPr lvl="3"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4pPr>
            <a:lvl5pPr lvl="4"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5pPr>
            <a:lvl6pPr lvl="5"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6pPr>
            <a:lvl7pPr lvl="6"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7pPr>
            <a:lvl8pPr lvl="7"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8pPr>
            <a:lvl9pPr lvl="8"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9pPr>
          </a:lstStyle>
          <a:p>
            <a:endParaRPr/>
          </a:p>
        </p:txBody>
      </p:sp>
      <p:sp>
        <p:nvSpPr>
          <p:cNvPr id="87" name="Shape 87"/>
          <p:cNvSpPr txBox="1">
            <a:spLocks noGrp="1"/>
          </p:cNvSpPr>
          <p:nvPr>
            <p:ph type="sldNum" idx="12"/>
          </p:nvPr>
        </p:nvSpPr>
        <p:spPr>
          <a:xfrm>
            <a:off x="8490250" y="6241345"/>
            <a:ext cx="548700" cy="524700"/>
          </a:xfrm>
          <a:prstGeom prst="rect">
            <a:avLst/>
          </a:prstGeom>
          <a:noFill/>
          <a:ln>
            <a:noFill/>
          </a:ln>
        </p:spPr>
        <p:txBody>
          <a:bodyPr lIns="91425" tIns="91425" rIns="91425" bIns="91425" anchor="ctr" anchorCtr="0">
            <a:noAutofit/>
          </a:bodyPr>
          <a:lstStyle/>
          <a:p>
            <a:pPr lvl="0" algn="r" rtl="0">
              <a:spcBef>
                <a:spcPts val="0"/>
              </a:spcBef>
              <a:buNone/>
            </a:pPr>
            <a:fld id="{00000000-1234-1234-1234-123412341234}" type="slidenum">
              <a:rPr lang="en-US" sz="1000">
                <a:solidFill>
                  <a:schemeClr val="accent3"/>
                </a:solidFill>
                <a:latin typeface="Average"/>
                <a:ea typeface="Average"/>
                <a:cs typeface="Average"/>
                <a:sym typeface="Average"/>
              </a:rPr>
              <a:t>‹#›</a:t>
            </a:fld>
            <a:endParaRPr lang="en-US" sz="1000">
              <a:solidFill>
                <a:schemeClr val="accent3"/>
              </a:solidFill>
              <a:latin typeface="Average"/>
              <a:ea typeface="Average"/>
              <a:cs typeface="Average"/>
              <a:sym typeface="Average"/>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Shape 153" descr="PLC background image 1"/>
          <p:cNvPicPr preferRelativeResize="0"/>
          <p:nvPr/>
        </p:nvPicPr>
        <p:blipFill rotWithShape="1">
          <a:blip r:embed="rId3">
            <a:alphaModFix/>
          </a:blip>
          <a:srcRect/>
          <a:stretch/>
        </p:blipFill>
        <p:spPr>
          <a:xfrm>
            <a:off x="-190500" y="-142875"/>
            <a:ext cx="9524999" cy="7143749"/>
          </a:xfrm>
          <a:prstGeom prst="rect">
            <a:avLst/>
          </a:prstGeom>
          <a:noFill/>
          <a:ln>
            <a:noFill/>
          </a:ln>
        </p:spPr>
      </p:pic>
      <p:sp>
        <p:nvSpPr>
          <p:cNvPr id="154" name="Shape 154"/>
          <p:cNvSpPr txBox="1"/>
          <p:nvPr/>
        </p:nvSpPr>
        <p:spPr>
          <a:xfrm>
            <a:off x="1752600" y="228601"/>
            <a:ext cx="7391399" cy="6170919"/>
          </a:xfrm>
          <a:prstGeom prst="rect">
            <a:avLst/>
          </a:prstGeom>
          <a:noFill/>
          <a:ln>
            <a:noFill/>
          </a:ln>
        </p:spPr>
        <p:txBody>
          <a:bodyPr lIns="91425" tIns="45700" rIns="91425" bIns="45700" anchor="t" anchorCtr="0">
            <a:noAutofit/>
          </a:bodyPr>
          <a:lstStyle/>
          <a:p>
            <a:pPr lvl="0" algn="ctr">
              <a:buSzPct val="25000"/>
            </a:pPr>
            <a:endParaRPr lang="en-US" sz="2800" dirty="0" smtClean="0">
              <a:solidFill>
                <a:schemeClr val="lt1"/>
              </a:solidFill>
              <a:latin typeface="Georgia"/>
              <a:ea typeface="Georgia"/>
              <a:cs typeface="Georgia"/>
              <a:sym typeface="Georgia"/>
            </a:endParaRPr>
          </a:p>
          <a:p>
            <a:pPr lvl="0" algn="ctr">
              <a:buSzPct val="25000"/>
            </a:pPr>
            <a:r>
              <a:rPr lang="en-US" sz="2800" dirty="0" smtClean="0">
                <a:solidFill>
                  <a:schemeClr val="lt1"/>
                </a:solidFill>
                <a:latin typeface="Georgia"/>
                <a:ea typeface="Georgia"/>
                <a:cs typeface="Georgia"/>
                <a:sym typeface="Georgia"/>
              </a:rPr>
              <a:t>Sanborn </a:t>
            </a:r>
            <a:r>
              <a:rPr lang="en-US" sz="2800" dirty="0">
                <a:solidFill>
                  <a:schemeClr val="lt1"/>
                </a:solidFill>
                <a:latin typeface="Georgia"/>
                <a:ea typeface="Georgia"/>
                <a:cs typeface="Georgia"/>
                <a:sym typeface="Georgia"/>
              </a:rPr>
              <a:t>Regional HS</a:t>
            </a:r>
          </a:p>
          <a:p>
            <a:pPr lvl="0" algn="ctr">
              <a:buSzPct val="25000"/>
            </a:pPr>
            <a:r>
              <a:rPr lang="en-US" sz="2800" dirty="0">
                <a:solidFill>
                  <a:schemeClr val="lt1"/>
                </a:solidFill>
                <a:latin typeface="Georgia"/>
                <a:ea typeface="Georgia"/>
                <a:cs typeface="Georgia"/>
                <a:sym typeface="Georgia"/>
              </a:rPr>
              <a:t>Class of 2023</a:t>
            </a:r>
          </a:p>
        </p:txBody>
      </p:sp>
      <p:sp>
        <p:nvSpPr>
          <p:cNvPr id="4" name="Rectangle 3"/>
          <p:cNvSpPr/>
          <p:nvPr/>
        </p:nvSpPr>
        <p:spPr>
          <a:xfrm>
            <a:off x="2362200" y="3124200"/>
            <a:ext cx="5943600" cy="1938992"/>
          </a:xfrm>
          <a:prstGeom prst="rect">
            <a:avLst/>
          </a:prstGeom>
        </p:spPr>
        <p:txBody>
          <a:bodyPr wrap="square">
            <a:spAutoFit/>
          </a:bodyPr>
          <a:lstStyle/>
          <a:p>
            <a:pPr algn="ctr"/>
            <a:r>
              <a:rPr lang="en-US" sz="2400" dirty="0" smtClean="0">
                <a:solidFill>
                  <a:schemeClr val="bg1"/>
                </a:solidFill>
              </a:rPr>
              <a:t>Please type the address below and sign up for our weekly newsletter</a:t>
            </a:r>
          </a:p>
          <a:p>
            <a:pPr algn="ctr"/>
            <a:r>
              <a:rPr lang="en-US" sz="2400" dirty="0" smtClean="0">
                <a:solidFill>
                  <a:schemeClr val="bg1"/>
                </a:solidFill>
              </a:rPr>
              <a:t>(It’s fun, we promise) </a:t>
            </a:r>
          </a:p>
          <a:p>
            <a:pPr algn="ctr"/>
            <a:endParaRPr lang="en-US" sz="2400" dirty="0" smtClean="0">
              <a:solidFill>
                <a:schemeClr val="bg1"/>
              </a:solidFill>
            </a:endParaRPr>
          </a:p>
          <a:p>
            <a:pPr algn="ctr"/>
            <a:r>
              <a:rPr lang="en-US" sz="2400" dirty="0" smtClean="0">
                <a:solidFill>
                  <a:schemeClr val="bg1"/>
                </a:solidFill>
              </a:rPr>
              <a:t>https</a:t>
            </a:r>
            <a:r>
              <a:rPr lang="en-US" sz="2400" dirty="0">
                <a:solidFill>
                  <a:schemeClr val="bg1"/>
                </a:solidFill>
              </a:rPr>
              <a:t>://bit.ly/2TJYEJS</a:t>
            </a:r>
          </a:p>
        </p:txBody>
      </p:sp>
      <p:sp>
        <p:nvSpPr>
          <p:cNvPr id="5" name="Title 1"/>
          <p:cNvSpPr>
            <a:spLocks noGrp="1"/>
          </p:cNvSpPr>
          <p:nvPr>
            <p:ph type="ctrTitle"/>
          </p:nvPr>
        </p:nvSpPr>
        <p:spPr>
          <a:xfrm>
            <a:off x="1335740" y="1371600"/>
            <a:ext cx="7772400" cy="1470000"/>
          </a:xfrm>
        </p:spPr>
        <p:txBody>
          <a:bodyPr/>
          <a:lstStyle/>
          <a:p>
            <a:r>
              <a:rPr lang="en-US" dirty="0" smtClean="0"/>
              <a:t>Welcome To The Family</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rtl="0">
              <a:spcBef>
                <a:spcPts val="0"/>
              </a:spcBef>
              <a:buNone/>
            </a:pPr>
            <a:r>
              <a:rPr lang="en-US"/>
              <a:t>Honors Courses </a:t>
            </a:r>
          </a:p>
        </p:txBody>
      </p:sp>
      <p:sp>
        <p:nvSpPr>
          <p:cNvPr id="255" name="Shape 255"/>
          <p:cNvSpPr txBox="1">
            <a:spLocks noGrp="1"/>
          </p:cNvSpPr>
          <p:nvPr>
            <p:ph type="body" idx="1"/>
          </p:nvPr>
        </p:nvSpPr>
        <p:spPr>
          <a:xfrm>
            <a:off x="311700" y="1536633"/>
            <a:ext cx="8520600" cy="4555200"/>
          </a:xfrm>
          <a:prstGeom prst="rect">
            <a:avLst/>
          </a:prstGeom>
        </p:spPr>
        <p:txBody>
          <a:bodyPr lIns="91425" tIns="91425" rIns="91425" bIns="91425" anchor="t" anchorCtr="0">
            <a:noAutofit/>
          </a:bodyPr>
          <a:lstStyle/>
          <a:p>
            <a:pPr lvl="0" rtl="0">
              <a:spcBef>
                <a:spcPts val="0"/>
              </a:spcBef>
              <a:buNone/>
            </a:pPr>
            <a:r>
              <a:rPr lang="en-US"/>
              <a:t>In 9th Grade at SRHS, Honors classes are optional courses that are available to all students who meet and keep up with the Honors expectations.  These requirements are laid out in the course-specific Honors contracts, which have already been made available to students in their regular classes.</a:t>
            </a:r>
          </a:p>
          <a:p>
            <a:pPr lvl="0" rtl="0">
              <a:spcBef>
                <a:spcPts val="0"/>
              </a:spcBef>
              <a:buNone/>
            </a:pPr>
            <a:r>
              <a:rPr lang="en-US"/>
              <a:t>Available Honors Courses:  English, Global Studies, and Science are offered through the FLC.  For Honors Math options, speak to your student’s teacher!</a:t>
            </a:r>
          </a:p>
          <a:p>
            <a:pPr lvl="0" rtl="0">
              <a:spcBef>
                <a:spcPts val="0"/>
              </a:spcBef>
              <a:buNone/>
            </a:pPr>
            <a:r>
              <a:rPr lang="en-US"/>
              <a:t>Your student’s teachers can give you more information about Honors options and contracts, stop by and see them or send them an email with any questions.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Shape 199" descr="PLC background image 1"/>
          <p:cNvPicPr preferRelativeResize="0"/>
          <p:nvPr/>
        </p:nvPicPr>
        <p:blipFill rotWithShape="1">
          <a:blip r:embed="rId3">
            <a:alphaModFix/>
          </a:blip>
          <a:srcRect/>
          <a:stretch/>
        </p:blipFill>
        <p:spPr>
          <a:xfrm>
            <a:off x="-190500" y="-142875"/>
            <a:ext cx="9524999" cy="7143749"/>
          </a:xfrm>
          <a:prstGeom prst="rect">
            <a:avLst/>
          </a:prstGeom>
          <a:noFill/>
          <a:ln>
            <a:noFill/>
          </a:ln>
        </p:spPr>
      </p:pic>
      <p:sp>
        <p:nvSpPr>
          <p:cNvPr id="200" name="Shape 200"/>
          <p:cNvSpPr txBox="1">
            <a:spLocks noGrp="1"/>
          </p:cNvSpPr>
          <p:nvPr>
            <p:ph type="title"/>
          </p:nvPr>
        </p:nvSpPr>
        <p:spPr>
          <a:xfrm>
            <a:off x="990600" y="304800"/>
            <a:ext cx="8153399"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1" i="0" u="none" strike="noStrike" cap="none">
                <a:solidFill>
                  <a:schemeClr val="lt1"/>
                </a:solidFill>
                <a:latin typeface="Libre Baskerville"/>
                <a:ea typeface="Libre Baskerville"/>
                <a:cs typeface="Libre Baskerville"/>
                <a:sym typeface="Libre Baskerville"/>
              </a:rPr>
              <a:t/>
            </a:r>
            <a:br>
              <a:rPr lang="en-US" sz="4400" b="1" i="0" u="none" strike="noStrike" cap="none">
                <a:solidFill>
                  <a:schemeClr val="lt1"/>
                </a:solidFill>
                <a:latin typeface="Libre Baskerville"/>
                <a:ea typeface="Libre Baskerville"/>
                <a:cs typeface="Libre Baskerville"/>
                <a:sym typeface="Libre Baskerville"/>
              </a:rPr>
            </a:br>
            <a:r>
              <a:rPr lang="en-US" sz="4400" b="1" i="0" u="none" strike="noStrike" cap="none">
                <a:solidFill>
                  <a:srgbClr val="000066"/>
                </a:solidFill>
                <a:latin typeface="Libre Baskerville"/>
                <a:ea typeface="Libre Baskerville"/>
                <a:cs typeface="Libre Baskerville"/>
                <a:sym typeface="Libre Baskerville"/>
              </a:rPr>
              <a:t>English Literature &amp; Composition</a:t>
            </a:r>
            <a:r>
              <a:rPr lang="en-US" sz="4400" b="1" i="0" u="none" strike="noStrike" cap="none">
                <a:solidFill>
                  <a:schemeClr val="lt1"/>
                </a:solidFill>
                <a:latin typeface="Libre Baskerville"/>
                <a:ea typeface="Libre Baskerville"/>
                <a:cs typeface="Libre Baskerville"/>
                <a:sym typeface="Libre Baskerville"/>
              </a:rPr>
              <a:t/>
            </a:r>
            <a:br>
              <a:rPr lang="en-US" sz="4400" b="1" i="0" u="none" strike="noStrike" cap="none">
                <a:solidFill>
                  <a:schemeClr val="lt1"/>
                </a:solidFill>
                <a:latin typeface="Libre Baskerville"/>
                <a:ea typeface="Libre Baskerville"/>
                <a:cs typeface="Libre Baskerville"/>
                <a:sym typeface="Libre Baskerville"/>
              </a:rPr>
            </a:br>
            <a:endParaRPr lang="en-US" sz="4400" b="1" i="0" u="none" strike="noStrike" cap="none">
              <a:solidFill>
                <a:schemeClr val="lt1"/>
              </a:solidFill>
              <a:latin typeface="Libre Baskerville"/>
              <a:ea typeface="Libre Baskerville"/>
              <a:cs typeface="Libre Baskerville"/>
              <a:sym typeface="Libre Baskerville"/>
            </a:endParaRPr>
          </a:p>
        </p:txBody>
      </p:sp>
      <p:pic>
        <p:nvPicPr>
          <p:cNvPr id="201" name="Shape 201"/>
          <p:cNvPicPr preferRelativeResize="0"/>
          <p:nvPr/>
        </p:nvPicPr>
        <p:blipFill>
          <a:blip r:embed="rId4">
            <a:alphaModFix/>
          </a:blip>
          <a:stretch>
            <a:fillRect/>
          </a:stretch>
        </p:blipFill>
        <p:spPr>
          <a:xfrm>
            <a:off x="1683250" y="1731325"/>
            <a:ext cx="5995526" cy="4496653"/>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Shape 207" descr="PLC background image 1"/>
          <p:cNvPicPr preferRelativeResize="0"/>
          <p:nvPr/>
        </p:nvPicPr>
        <p:blipFill rotWithShape="1">
          <a:blip r:embed="rId3">
            <a:alphaModFix/>
          </a:blip>
          <a:srcRect/>
          <a:stretch/>
        </p:blipFill>
        <p:spPr>
          <a:xfrm>
            <a:off x="-190500" y="-6926"/>
            <a:ext cx="9524999" cy="7143749"/>
          </a:xfrm>
          <a:prstGeom prst="rect">
            <a:avLst/>
          </a:prstGeom>
          <a:noFill/>
          <a:ln>
            <a:noFill/>
          </a:ln>
        </p:spPr>
      </p:pic>
      <p:sp>
        <p:nvSpPr>
          <p:cNvPr id="208" name="Shape 208"/>
          <p:cNvSpPr txBox="1">
            <a:spLocks noGrp="1"/>
          </p:cNvSpPr>
          <p:nvPr>
            <p:ph type="title"/>
          </p:nvPr>
        </p:nvSpPr>
        <p:spPr>
          <a:xfrm>
            <a:off x="762000" y="274637"/>
            <a:ext cx="8153399"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1" i="0" u="none" strike="noStrike" cap="none">
                <a:solidFill>
                  <a:schemeClr val="lt1"/>
                </a:solidFill>
                <a:latin typeface="Libre Baskerville"/>
                <a:ea typeface="Libre Baskerville"/>
                <a:cs typeface="Libre Baskerville"/>
                <a:sym typeface="Libre Baskerville"/>
              </a:rPr>
              <a:t/>
            </a:r>
            <a:br>
              <a:rPr lang="en-US" sz="4400" b="1" i="0" u="none" strike="noStrike" cap="none">
                <a:solidFill>
                  <a:schemeClr val="lt1"/>
                </a:solidFill>
                <a:latin typeface="Libre Baskerville"/>
                <a:ea typeface="Libre Baskerville"/>
                <a:cs typeface="Libre Baskerville"/>
                <a:sym typeface="Libre Baskerville"/>
              </a:rPr>
            </a:br>
            <a:r>
              <a:rPr lang="en-US" sz="4400" b="1" i="0" u="none" strike="noStrike" cap="none">
                <a:solidFill>
                  <a:srgbClr val="000066"/>
                </a:solidFill>
                <a:latin typeface="Libre Baskerville"/>
                <a:ea typeface="Libre Baskerville"/>
                <a:cs typeface="Libre Baskerville"/>
                <a:sym typeface="Libre Baskerville"/>
              </a:rPr>
              <a:t>Global Studies</a:t>
            </a:r>
            <a:r>
              <a:rPr lang="en-US" sz="4400" b="1" i="0" u="none" strike="noStrike" cap="none">
                <a:solidFill>
                  <a:schemeClr val="lt1"/>
                </a:solidFill>
                <a:latin typeface="Libre Baskerville"/>
                <a:ea typeface="Libre Baskerville"/>
                <a:cs typeface="Libre Baskerville"/>
                <a:sym typeface="Libre Baskerville"/>
              </a:rPr>
              <a:t/>
            </a:r>
            <a:br>
              <a:rPr lang="en-US" sz="4400" b="1" i="0" u="none" strike="noStrike" cap="none">
                <a:solidFill>
                  <a:schemeClr val="lt1"/>
                </a:solidFill>
                <a:latin typeface="Libre Baskerville"/>
                <a:ea typeface="Libre Baskerville"/>
                <a:cs typeface="Libre Baskerville"/>
                <a:sym typeface="Libre Baskerville"/>
              </a:rPr>
            </a:br>
            <a:endParaRPr lang="en-US" sz="4400" b="1" i="0" u="none" strike="noStrike" cap="none">
              <a:solidFill>
                <a:schemeClr val="lt1"/>
              </a:solidFill>
              <a:latin typeface="Libre Baskerville"/>
              <a:ea typeface="Libre Baskerville"/>
              <a:cs typeface="Libre Baskerville"/>
              <a:sym typeface="Libre Baskerville"/>
            </a:endParaRPr>
          </a:p>
        </p:txBody>
      </p:sp>
      <p:pic>
        <p:nvPicPr>
          <p:cNvPr id="209" name="Shape 209"/>
          <p:cNvPicPr preferRelativeResize="0"/>
          <p:nvPr/>
        </p:nvPicPr>
        <p:blipFill>
          <a:blip r:embed="rId4">
            <a:alphaModFix/>
          </a:blip>
          <a:stretch>
            <a:fillRect/>
          </a:stretch>
        </p:blipFill>
        <p:spPr>
          <a:xfrm>
            <a:off x="1458800" y="1276825"/>
            <a:ext cx="6447628" cy="4835721"/>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Shape 215" descr="PLC background image 1"/>
          <p:cNvPicPr preferRelativeResize="0"/>
          <p:nvPr/>
        </p:nvPicPr>
        <p:blipFill rotWithShape="1">
          <a:blip r:embed="rId3">
            <a:alphaModFix/>
          </a:blip>
          <a:srcRect/>
          <a:stretch/>
        </p:blipFill>
        <p:spPr>
          <a:xfrm>
            <a:off x="-190500" y="-142875"/>
            <a:ext cx="9524999" cy="7143749"/>
          </a:xfrm>
          <a:prstGeom prst="rect">
            <a:avLst/>
          </a:prstGeom>
          <a:noFill/>
          <a:ln>
            <a:noFill/>
          </a:ln>
        </p:spPr>
      </p:pic>
      <p:sp>
        <p:nvSpPr>
          <p:cNvPr id="216" name="Shape 216"/>
          <p:cNvSpPr txBox="1">
            <a:spLocks noGrp="1"/>
          </p:cNvSpPr>
          <p:nvPr>
            <p:ph type="title"/>
          </p:nvPr>
        </p:nvSpPr>
        <p:spPr>
          <a:xfrm>
            <a:off x="762000" y="274637"/>
            <a:ext cx="8153399"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1" i="0" u="none" strike="noStrike" cap="none">
                <a:solidFill>
                  <a:schemeClr val="lt1"/>
                </a:solidFill>
                <a:latin typeface="Libre Baskerville"/>
                <a:ea typeface="Libre Baskerville"/>
                <a:cs typeface="Libre Baskerville"/>
                <a:sym typeface="Libre Baskerville"/>
              </a:rPr>
              <a:t/>
            </a:r>
            <a:br>
              <a:rPr lang="en-US" sz="4400" b="1" i="0" u="none" strike="noStrike" cap="none">
                <a:solidFill>
                  <a:schemeClr val="lt1"/>
                </a:solidFill>
                <a:latin typeface="Libre Baskerville"/>
                <a:ea typeface="Libre Baskerville"/>
                <a:cs typeface="Libre Baskerville"/>
                <a:sym typeface="Libre Baskerville"/>
              </a:rPr>
            </a:br>
            <a:r>
              <a:rPr lang="en-US" sz="4400" b="1" i="0" u="none" strike="noStrike" cap="none">
                <a:solidFill>
                  <a:srgbClr val="000066"/>
                </a:solidFill>
                <a:latin typeface="Libre Baskerville"/>
                <a:ea typeface="Libre Baskerville"/>
                <a:cs typeface="Libre Baskerville"/>
                <a:sym typeface="Libre Baskerville"/>
              </a:rPr>
              <a:t>Physical Science</a:t>
            </a:r>
            <a:br>
              <a:rPr lang="en-US" sz="4400" b="1" i="0" u="none" strike="noStrike" cap="none">
                <a:solidFill>
                  <a:srgbClr val="000066"/>
                </a:solidFill>
                <a:latin typeface="Libre Baskerville"/>
                <a:ea typeface="Libre Baskerville"/>
                <a:cs typeface="Libre Baskerville"/>
                <a:sym typeface="Libre Baskerville"/>
              </a:rPr>
            </a:br>
            <a:endParaRPr lang="en-US" sz="4400" b="1" i="0" u="none" strike="noStrike" cap="none">
              <a:solidFill>
                <a:srgbClr val="000066"/>
              </a:solidFill>
              <a:latin typeface="Libre Baskerville"/>
              <a:ea typeface="Libre Baskerville"/>
              <a:cs typeface="Libre Baskerville"/>
              <a:sym typeface="Libre Baskerville"/>
            </a:endParaRPr>
          </a:p>
        </p:txBody>
      </p:sp>
      <p:pic>
        <p:nvPicPr>
          <p:cNvPr id="3" name="Picture 2"/>
          <p:cNvPicPr>
            <a:picLocks noChangeAspect="1"/>
          </p:cNvPicPr>
          <p:nvPr/>
        </p:nvPicPr>
        <p:blipFill>
          <a:blip r:embed="rId4"/>
          <a:stretch>
            <a:fillRect/>
          </a:stretch>
        </p:blipFill>
        <p:spPr>
          <a:xfrm>
            <a:off x="2362200" y="1676400"/>
            <a:ext cx="4955341" cy="3257550"/>
          </a:xfrm>
          <a:prstGeom prst="rect">
            <a:avLst/>
          </a:prstGeom>
        </p:spPr>
      </p:pic>
      <p:pic>
        <p:nvPicPr>
          <p:cNvPr id="4" name="Picture 3"/>
          <p:cNvPicPr>
            <a:picLocks noChangeAspect="1"/>
          </p:cNvPicPr>
          <p:nvPr/>
        </p:nvPicPr>
        <p:blipFill>
          <a:blip r:embed="rId5"/>
          <a:stretch>
            <a:fillRect/>
          </a:stretch>
        </p:blipFill>
        <p:spPr>
          <a:xfrm>
            <a:off x="4267200" y="1847326"/>
            <a:ext cx="991409" cy="120754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Shape 223" descr="PLC background image 1"/>
          <p:cNvPicPr preferRelativeResize="0"/>
          <p:nvPr/>
        </p:nvPicPr>
        <p:blipFill rotWithShape="1">
          <a:blip r:embed="rId3">
            <a:alphaModFix/>
          </a:blip>
          <a:srcRect/>
          <a:stretch/>
        </p:blipFill>
        <p:spPr>
          <a:xfrm>
            <a:off x="-177990" y="-285750"/>
            <a:ext cx="9524999" cy="7143749"/>
          </a:xfrm>
          <a:prstGeom prst="rect">
            <a:avLst/>
          </a:prstGeom>
          <a:noFill/>
          <a:ln>
            <a:noFill/>
          </a:ln>
        </p:spPr>
      </p:pic>
      <p:sp>
        <p:nvSpPr>
          <p:cNvPr id="224" name="Shape 224"/>
          <p:cNvSpPr txBox="1">
            <a:spLocks noGrp="1"/>
          </p:cNvSpPr>
          <p:nvPr>
            <p:ph type="title"/>
          </p:nvPr>
        </p:nvSpPr>
        <p:spPr>
          <a:xfrm>
            <a:off x="762000" y="274637"/>
            <a:ext cx="8153399" cy="86836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1" i="0" u="none" strike="noStrike" cap="none">
                <a:solidFill>
                  <a:schemeClr val="lt1"/>
                </a:solidFill>
                <a:latin typeface="Libre Baskerville"/>
                <a:ea typeface="Libre Baskerville"/>
                <a:cs typeface="Libre Baskerville"/>
                <a:sym typeface="Libre Baskerville"/>
              </a:rPr>
              <a:t/>
            </a:r>
            <a:br>
              <a:rPr lang="en-US" sz="4400" b="1" i="0" u="none" strike="noStrike" cap="none">
                <a:solidFill>
                  <a:schemeClr val="lt1"/>
                </a:solidFill>
                <a:latin typeface="Libre Baskerville"/>
                <a:ea typeface="Libre Baskerville"/>
                <a:cs typeface="Libre Baskerville"/>
                <a:sym typeface="Libre Baskerville"/>
              </a:rPr>
            </a:br>
            <a:r>
              <a:rPr lang="en-US" sz="4400" b="1" i="0" u="none" strike="noStrike" cap="none">
                <a:solidFill>
                  <a:srgbClr val="000066"/>
                </a:solidFill>
                <a:latin typeface="Libre Baskerville"/>
                <a:ea typeface="Libre Baskerville"/>
                <a:cs typeface="Libre Baskerville"/>
                <a:sym typeface="Libre Baskerville"/>
              </a:rPr>
              <a:t>Wellness</a:t>
            </a:r>
            <a:r>
              <a:rPr lang="en-US" sz="4400" b="1" i="0" u="none" strike="noStrike" cap="none">
                <a:solidFill>
                  <a:schemeClr val="lt1"/>
                </a:solidFill>
                <a:latin typeface="Libre Baskerville"/>
                <a:ea typeface="Libre Baskerville"/>
                <a:cs typeface="Libre Baskerville"/>
                <a:sym typeface="Libre Baskerville"/>
              </a:rPr>
              <a:t/>
            </a:r>
            <a:br>
              <a:rPr lang="en-US" sz="4400" b="1" i="0" u="none" strike="noStrike" cap="none">
                <a:solidFill>
                  <a:schemeClr val="lt1"/>
                </a:solidFill>
                <a:latin typeface="Libre Baskerville"/>
                <a:ea typeface="Libre Baskerville"/>
                <a:cs typeface="Libre Baskerville"/>
                <a:sym typeface="Libre Baskerville"/>
              </a:rPr>
            </a:br>
            <a:endParaRPr lang="en-US" sz="4400" b="1" i="0" u="none" strike="noStrike" cap="none">
              <a:solidFill>
                <a:schemeClr val="lt1"/>
              </a:solidFill>
              <a:latin typeface="Libre Baskerville"/>
              <a:ea typeface="Libre Baskerville"/>
              <a:cs typeface="Libre Baskerville"/>
              <a:sym typeface="Libre Baskerville"/>
            </a:endParaRPr>
          </a:p>
        </p:txBody>
      </p:sp>
      <p:pic>
        <p:nvPicPr>
          <p:cNvPr id="225" name="Shape 225"/>
          <p:cNvPicPr preferRelativeResize="0">
            <a:picLocks noGrp="1"/>
          </p:cNvPicPr>
          <p:nvPr>
            <p:ph type="body" idx="1"/>
          </p:nvPr>
        </p:nvPicPr>
        <p:blipFill rotWithShape="1">
          <a:blip r:embed="rId4">
            <a:alphaModFix/>
          </a:blip>
          <a:srcRect/>
          <a:stretch/>
        </p:blipFill>
        <p:spPr>
          <a:xfrm>
            <a:off x="1905000" y="1068783"/>
            <a:ext cx="6293909" cy="4720432"/>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Shape 231" descr="PLC background image 1"/>
          <p:cNvPicPr preferRelativeResize="0"/>
          <p:nvPr/>
        </p:nvPicPr>
        <p:blipFill rotWithShape="1">
          <a:blip r:embed="rId3">
            <a:alphaModFix/>
          </a:blip>
          <a:srcRect/>
          <a:stretch/>
        </p:blipFill>
        <p:spPr>
          <a:xfrm>
            <a:off x="-142425" y="-533400"/>
            <a:ext cx="9525000" cy="7143600"/>
          </a:xfrm>
          <a:prstGeom prst="rect">
            <a:avLst/>
          </a:prstGeom>
          <a:noFill/>
          <a:ln>
            <a:noFill/>
          </a:ln>
        </p:spPr>
      </p:pic>
      <p:sp>
        <p:nvSpPr>
          <p:cNvPr id="232" name="Shape 232"/>
          <p:cNvSpPr txBox="1">
            <a:spLocks noGrp="1"/>
          </p:cNvSpPr>
          <p:nvPr>
            <p:ph type="title"/>
          </p:nvPr>
        </p:nvSpPr>
        <p:spPr>
          <a:xfrm>
            <a:off x="762000" y="274637"/>
            <a:ext cx="8153399"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1" i="0" u="none" strike="noStrike" cap="none">
                <a:solidFill>
                  <a:schemeClr val="lt1"/>
                </a:solidFill>
                <a:latin typeface="Libre Baskerville"/>
                <a:ea typeface="Libre Baskerville"/>
                <a:cs typeface="Libre Baskerville"/>
                <a:sym typeface="Libre Baskerville"/>
              </a:rPr>
              <a:t/>
            </a:r>
            <a:br>
              <a:rPr lang="en-US" sz="4400" b="1" i="0" u="none" strike="noStrike" cap="none">
                <a:solidFill>
                  <a:schemeClr val="lt1"/>
                </a:solidFill>
                <a:latin typeface="Libre Baskerville"/>
                <a:ea typeface="Libre Baskerville"/>
                <a:cs typeface="Libre Baskerville"/>
                <a:sym typeface="Libre Baskerville"/>
              </a:rPr>
            </a:br>
            <a:r>
              <a:rPr lang="en-US" sz="4400" b="1" i="0" u="none" strike="noStrike" cap="none">
                <a:solidFill>
                  <a:srgbClr val="000066"/>
                </a:solidFill>
                <a:latin typeface="Libre Baskerville"/>
                <a:ea typeface="Libre Baskerville"/>
                <a:cs typeface="Libre Baskerville"/>
                <a:sym typeface="Libre Baskerville"/>
              </a:rPr>
              <a:t>Math</a:t>
            </a:r>
            <a:br>
              <a:rPr lang="en-US" sz="4400" b="1" i="0" u="none" strike="noStrike" cap="none">
                <a:solidFill>
                  <a:srgbClr val="000066"/>
                </a:solidFill>
                <a:latin typeface="Libre Baskerville"/>
                <a:ea typeface="Libre Baskerville"/>
                <a:cs typeface="Libre Baskerville"/>
                <a:sym typeface="Libre Baskerville"/>
              </a:rPr>
            </a:br>
            <a:endParaRPr lang="en-US" sz="4400" b="1" i="0" u="none" strike="noStrike" cap="none">
              <a:solidFill>
                <a:srgbClr val="000066"/>
              </a:solidFill>
              <a:latin typeface="Libre Baskerville"/>
              <a:ea typeface="Libre Baskerville"/>
              <a:cs typeface="Libre Baskerville"/>
              <a:sym typeface="Libre Baskerville"/>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942" y="1123628"/>
            <a:ext cx="6192115" cy="461074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Shape 247" descr="PLC background image 1"/>
          <p:cNvPicPr preferRelativeResize="0"/>
          <p:nvPr/>
        </p:nvPicPr>
        <p:blipFill rotWithShape="1">
          <a:blip r:embed="rId3">
            <a:alphaModFix/>
          </a:blip>
          <a:srcRect/>
          <a:stretch/>
        </p:blipFill>
        <p:spPr>
          <a:xfrm>
            <a:off x="-228600" y="-381000"/>
            <a:ext cx="9525000" cy="7143600"/>
          </a:xfrm>
          <a:prstGeom prst="rect">
            <a:avLst/>
          </a:prstGeom>
          <a:noFill/>
          <a:ln>
            <a:noFill/>
          </a:ln>
        </p:spPr>
      </p:pic>
      <p:sp>
        <p:nvSpPr>
          <p:cNvPr id="248" name="Shape 248"/>
          <p:cNvSpPr txBox="1">
            <a:spLocks noGrp="1"/>
          </p:cNvSpPr>
          <p:nvPr>
            <p:ph type="title"/>
          </p:nvPr>
        </p:nvSpPr>
        <p:spPr>
          <a:xfrm>
            <a:off x="762000" y="274637"/>
            <a:ext cx="81534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1" i="0" u="none" strike="noStrike" cap="none">
                <a:solidFill>
                  <a:schemeClr val="lt1"/>
                </a:solidFill>
                <a:latin typeface="Libre Baskerville"/>
                <a:ea typeface="Libre Baskerville"/>
                <a:cs typeface="Libre Baskerville"/>
                <a:sym typeface="Libre Baskerville"/>
              </a:rPr>
              <a:t/>
            </a:r>
            <a:br>
              <a:rPr lang="en-US" sz="4400" b="1" i="0" u="none" strike="noStrike" cap="none">
                <a:solidFill>
                  <a:schemeClr val="lt1"/>
                </a:solidFill>
                <a:latin typeface="Libre Baskerville"/>
                <a:ea typeface="Libre Baskerville"/>
                <a:cs typeface="Libre Baskerville"/>
                <a:sym typeface="Libre Baskerville"/>
              </a:rPr>
            </a:br>
            <a:r>
              <a:rPr lang="en-US" b="1">
                <a:solidFill>
                  <a:srgbClr val="000066"/>
                </a:solidFill>
                <a:latin typeface="Libre Baskerville"/>
                <a:ea typeface="Libre Baskerville"/>
                <a:cs typeface="Libre Baskerville"/>
                <a:sym typeface="Libre Baskerville"/>
              </a:rPr>
              <a:t>Special Education</a:t>
            </a:r>
            <a:r>
              <a:rPr lang="en-US" sz="4400" b="1" i="0" u="none" strike="noStrike" cap="none">
                <a:solidFill>
                  <a:schemeClr val="lt1"/>
                </a:solidFill>
                <a:latin typeface="Libre Baskerville"/>
                <a:ea typeface="Libre Baskerville"/>
                <a:cs typeface="Libre Baskerville"/>
                <a:sym typeface="Libre Baskerville"/>
              </a:rPr>
              <a:t/>
            </a:r>
            <a:br>
              <a:rPr lang="en-US" sz="4400" b="1" i="0" u="none" strike="noStrike" cap="none">
                <a:solidFill>
                  <a:schemeClr val="lt1"/>
                </a:solidFill>
                <a:latin typeface="Libre Baskerville"/>
                <a:ea typeface="Libre Baskerville"/>
                <a:cs typeface="Libre Baskerville"/>
                <a:sym typeface="Libre Baskerville"/>
              </a:rPr>
            </a:br>
            <a:endParaRPr lang="en-US" sz="4400" b="1" i="0" u="none" strike="noStrike" cap="none">
              <a:solidFill>
                <a:schemeClr val="lt1"/>
              </a:solidFill>
              <a:latin typeface="Libre Baskerville"/>
              <a:ea typeface="Libre Baskerville"/>
              <a:cs typeface="Libre Baskerville"/>
              <a:sym typeface="Libre Baskerville"/>
            </a:endParaRPr>
          </a:p>
        </p:txBody>
      </p:sp>
      <p:pic>
        <p:nvPicPr>
          <p:cNvPr id="249" name="Shape 249"/>
          <p:cNvPicPr preferRelativeResize="0"/>
          <p:nvPr/>
        </p:nvPicPr>
        <p:blipFill>
          <a:blip r:embed="rId4">
            <a:alphaModFix/>
          </a:blip>
          <a:stretch>
            <a:fillRect/>
          </a:stretch>
        </p:blipFill>
        <p:spPr>
          <a:xfrm>
            <a:off x="1490849" y="1346600"/>
            <a:ext cx="6413978" cy="4810501"/>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Shape 261" descr="PLC background image 1"/>
          <p:cNvPicPr preferRelativeResize="0"/>
          <p:nvPr/>
        </p:nvPicPr>
        <p:blipFill rotWithShape="1">
          <a:blip r:embed="rId3">
            <a:alphaModFix/>
          </a:blip>
          <a:srcRect/>
          <a:stretch/>
        </p:blipFill>
        <p:spPr>
          <a:xfrm>
            <a:off x="-190500" y="-142875"/>
            <a:ext cx="9524999" cy="7143749"/>
          </a:xfrm>
          <a:prstGeom prst="rect">
            <a:avLst/>
          </a:prstGeom>
          <a:noFill/>
          <a:ln>
            <a:noFill/>
          </a:ln>
        </p:spPr>
      </p:pic>
      <p:sp>
        <p:nvSpPr>
          <p:cNvPr id="262" name="Shape 262"/>
          <p:cNvSpPr txBox="1">
            <a:spLocks noGrp="1"/>
          </p:cNvSpPr>
          <p:nvPr>
            <p:ph type="title"/>
          </p:nvPr>
        </p:nvSpPr>
        <p:spPr>
          <a:xfrm>
            <a:off x="762000" y="0"/>
            <a:ext cx="8153399"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1" i="0" u="none" strike="noStrike" cap="none">
                <a:solidFill>
                  <a:schemeClr val="lt1"/>
                </a:solidFill>
                <a:latin typeface="Libre Baskerville"/>
                <a:ea typeface="Libre Baskerville"/>
                <a:cs typeface="Libre Baskerville"/>
                <a:sym typeface="Libre Baskerville"/>
              </a:rPr>
              <a:t/>
            </a:r>
            <a:br>
              <a:rPr lang="en-US" sz="4400" b="1" i="0" u="none" strike="noStrike" cap="none">
                <a:solidFill>
                  <a:schemeClr val="lt1"/>
                </a:solidFill>
                <a:latin typeface="Libre Baskerville"/>
                <a:ea typeface="Libre Baskerville"/>
                <a:cs typeface="Libre Baskerville"/>
                <a:sym typeface="Libre Baskerville"/>
              </a:rPr>
            </a:br>
            <a:r>
              <a:rPr lang="en-US" sz="4400" b="1" i="0" u="none" strike="noStrike" cap="none">
                <a:solidFill>
                  <a:srgbClr val="000066"/>
                </a:solidFill>
                <a:latin typeface="Libre Baskerville"/>
                <a:ea typeface="Libre Baskerville"/>
                <a:cs typeface="Libre Baskerville"/>
                <a:sym typeface="Libre Baskerville"/>
              </a:rPr>
              <a:t>Ninth Grade Electives</a:t>
            </a:r>
            <a:br>
              <a:rPr lang="en-US" sz="4400" b="1" i="0" u="none" strike="noStrike" cap="none">
                <a:solidFill>
                  <a:srgbClr val="000066"/>
                </a:solidFill>
                <a:latin typeface="Libre Baskerville"/>
                <a:ea typeface="Libre Baskerville"/>
                <a:cs typeface="Libre Baskerville"/>
                <a:sym typeface="Libre Baskerville"/>
              </a:rPr>
            </a:br>
            <a:endParaRPr lang="en-US" sz="4400" b="1" i="0" u="none" strike="noStrike" cap="none">
              <a:solidFill>
                <a:srgbClr val="000066"/>
              </a:solidFill>
              <a:latin typeface="Libre Baskerville"/>
              <a:ea typeface="Libre Baskerville"/>
              <a:cs typeface="Libre Baskerville"/>
              <a:sym typeface="Libre Baskerville"/>
            </a:endParaRPr>
          </a:p>
        </p:txBody>
      </p:sp>
      <p:sp>
        <p:nvSpPr>
          <p:cNvPr id="263" name="Shape 263"/>
          <p:cNvSpPr txBox="1">
            <a:spLocks noGrp="1"/>
          </p:cNvSpPr>
          <p:nvPr>
            <p:ph type="body" idx="1"/>
          </p:nvPr>
        </p:nvSpPr>
        <p:spPr>
          <a:xfrm>
            <a:off x="1905000" y="1066800"/>
            <a:ext cx="6781800" cy="5181600"/>
          </a:xfrm>
          <a:prstGeom prst="rect">
            <a:avLst/>
          </a:prstGeom>
          <a:noFill/>
          <a:ln>
            <a:noFill/>
          </a:ln>
        </p:spPr>
        <p:txBody>
          <a:bodyPr lIns="91425" tIns="45700" rIns="91425" bIns="45700" anchor="t" anchorCtr="0">
            <a:noAutofit/>
          </a:bodyPr>
          <a:lstStyle/>
          <a:p>
            <a:pPr marL="514350" lvl="0" indent="-539750" rtl="0">
              <a:spcBef>
                <a:spcPts val="360"/>
              </a:spcBef>
              <a:buClr>
                <a:schemeClr val="lt1"/>
              </a:buClr>
              <a:buSzPct val="100000"/>
              <a:buFont typeface="Calibri"/>
              <a:buAutoNum type="arabicPeriod"/>
            </a:pPr>
            <a:r>
              <a:rPr lang="en-US" sz="2200">
                <a:solidFill>
                  <a:schemeClr val="lt1"/>
                </a:solidFill>
                <a:latin typeface="Libre Baskerville"/>
                <a:ea typeface="Libre Baskerville"/>
                <a:cs typeface="Libre Baskerville"/>
                <a:sym typeface="Libre Baskerville"/>
              </a:rPr>
              <a:t>Automotive</a:t>
            </a:r>
          </a:p>
          <a:p>
            <a:pPr marL="514350" lvl="0" indent="-539750" rtl="0">
              <a:spcBef>
                <a:spcPts val="360"/>
              </a:spcBef>
              <a:buClr>
                <a:schemeClr val="lt1"/>
              </a:buClr>
              <a:buSzPct val="100000"/>
              <a:buFont typeface="Libre Baskerville"/>
              <a:buAutoNum type="arabicPeriod"/>
            </a:pPr>
            <a:r>
              <a:rPr lang="en-US" sz="2200">
                <a:solidFill>
                  <a:schemeClr val="lt1"/>
                </a:solidFill>
                <a:latin typeface="Libre Baskerville"/>
                <a:ea typeface="Libre Baskerville"/>
                <a:cs typeface="Libre Baskerville"/>
                <a:sym typeface="Libre Baskerville"/>
              </a:rPr>
              <a:t>Band</a:t>
            </a:r>
          </a:p>
          <a:p>
            <a:pPr marL="514350" marR="0" lvl="0" indent="-539750" algn="l" rtl="0">
              <a:spcBef>
                <a:spcPts val="0"/>
              </a:spcBef>
              <a:spcAft>
                <a:spcPts val="0"/>
              </a:spcAft>
              <a:buClr>
                <a:schemeClr val="lt1"/>
              </a:buClr>
              <a:buSzPct val="100000"/>
              <a:buFont typeface="Calibri"/>
              <a:buAutoNum type="arabicPeriod"/>
            </a:pPr>
            <a:r>
              <a:rPr lang="en-US" sz="2200">
                <a:solidFill>
                  <a:schemeClr val="lt1"/>
                </a:solidFill>
                <a:latin typeface="Libre Baskerville"/>
                <a:ea typeface="Libre Baskerville"/>
                <a:cs typeface="Libre Baskerville"/>
                <a:sym typeface="Libre Baskerville"/>
              </a:rPr>
              <a:t>CAD</a:t>
            </a:r>
          </a:p>
          <a:p>
            <a:pPr marL="514350" marR="0" lvl="0" indent="-539750" algn="l" rtl="0">
              <a:spcBef>
                <a:spcPts val="0"/>
              </a:spcBef>
              <a:spcAft>
                <a:spcPts val="0"/>
              </a:spcAft>
              <a:buClr>
                <a:schemeClr val="lt1"/>
              </a:buClr>
              <a:buSzPct val="100000"/>
              <a:buFont typeface="Calibri"/>
              <a:buAutoNum type="arabicPeriod"/>
            </a:pPr>
            <a:r>
              <a:rPr lang="en-US" sz="2200">
                <a:solidFill>
                  <a:schemeClr val="lt1"/>
                </a:solidFill>
                <a:latin typeface="Libre Baskerville"/>
                <a:ea typeface="Libre Baskerville"/>
                <a:cs typeface="Libre Baskerville"/>
                <a:sym typeface="Libre Baskerville"/>
              </a:rPr>
              <a:t>Ceramics</a:t>
            </a:r>
          </a:p>
          <a:p>
            <a:pPr marL="514350" marR="0" lvl="0" indent="-539750" algn="l" rtl="0">
              <a:spcBef>
                <a:spcPts val="0"/>
              </a:spcBef>
              <a:spcAft>
                <a:spcPts val="0"/>
              </a:spcAft>
              <a:buClr>
                <a:schemeClr val="lt1"/>
              </a:buClr>
              <a:buSzPct val="100000"/>
              <a:buFont typeface="Calibri"/>
              <a:buAutoNum type="arabicPeriod"/>
            </a:pPr>
            <a:r>
              <a:rPr lang="en-US" sz="2200">
                <a:solidFill>
                  <a:schemeClr val="lt1"/>
                </a:solidFill>
                <a:latin typeface="Libre Baskerville"/>
                <a:ea typeface="Libre Baskerville"/>
                <a:cs typeface="Libre Baskerville"/>
                <a:sym typeface="Libre Baskerville"/>
              </a:rPr>
              <a:t>Chorus</a:t>
            </a:r>
          </a:p>
          <a:p>
            <a:pPr marL="514350" lvl="0" indent="-539750" rtl="0">
              <a:spcBef>
                <a:spcPts val="360"/>
              </a:spcBef>
              <a:buClr>
                <a:schemeClr val="lt1"/>
              </a:buClr>
              <a:buSzPct val="100000"/>
              <a:buFont typeface="Libre Baskerville"/>
              <a:buAutoNum type="arabicPeriod"/>
            </a:pPr>
            <a:r>
              <a:rPr lang="en-US" sz="2200">
                <a:solidFill>
                  <a:schemeClr val="lt1"/>
                </a:solidFill>
                <a:latin typeface="Libre Baskerville"/>
                <a:ea typeface="Libre Baskerville"/>
                <a:cs typeface="Libre Baskerville"/>
                <a:sym typeface="Libre Baskerville"/>
              </a:rPr>
              <a:t>Creating Games and Apps.</a:t>
            </a:r>
          </a:p>
          <a:p>
            <a:pPr marL="514350" lvl="0" indent="-539750" rtl="0">
              <a:spcBef>
                <a:spcPts val="360"/>
              </a:spcBef>
              <a:buClr>
                <a:schemeClr val="lt1"/>
              </a:buClr>
              <a:buSzPct val="100000"/>
              <a:buFont typeface="Libre Baskerville"/>
              <a:buAutoNum type="arabicPeriod"/>
            </a:pPr>
            <a:r>
              <a:rPr lang="en-US" sz="2200">
                <a:solidFill>
                  <a:schemeClr val="lt1"/>
                </a:solidFill>
                <a:latin typeface="Libre Baskerville"/>
                <a:ea typeface="Libre Baskerville"/>
                <a:cs typeface="Libre Baskerville"/>
                <a:sym typeface="Libre Baskerville"/>
              </a:rPr>
              <a:t>History of Rock and Roll</a:t>
            </a:r>
          </a:p>
          <a:p>
            <a:pPr marL="514350" lvl="0" indent="-539750" rtl="0">
              <a:spcBef>
                <a:spcPts val="360"/>
              </a:spcBef>
              <a:buClr>
                <a:schemeClr val="lt1"/>
              </a:buClr>
              <a:buSzPct val="100000"/>
              <a:buFont typeface="Libre Baskerville"/>
              <a:buAutoNum type="arabicPeriod"/>
            </a:pPr>
            <a:r>
              <a:rPr lang="en-US" sz="2200">
                <a:solidFill>
                  <a:schemeClr val="lt1"/>
                </a:solidFill>
                <a:latin typeface="Libre Baskerville"/>
                <a:ea typeface="Libre Baskerville"/>
                <a:cs typeface="Libre Baskerville"/>
                <a:sym typeface="Libre Baskerville"/>
              </a:rPr>
              <a:t>Modern Media</a:t>
            </a:r>
          </a:p>
          <a:p>
            <a:pPr marL="514350" marR="0" lvl="0" indent="-539750" algn="l" rtl="0">
              <a:spcBef>
                <a:spcPts val="0"/>
              </a:spcBef>
              <a:spcAft>
                <a:spcPts val="0"/>
              </a:spcAft>
              <a:buClr>
                <a:schemeClr val="lt1"/>
              </a:buClr>
              <a:buSzPct val="100000"/>
              <a:buFont typeface="Calibri"/>
              <a:buAutoNum type="arabicPeriod"/>
            </a:pPr>
            <a:r>
              <a:rPr lang="en-US" sz="2200" b="0" i="0" u="none" strike="noStrike" cap="none">
                <a:solidFill>
                  <a:schemeClr val="lt1"/>
                </a:solidFill>
                <a:latin typeface="Libre Baskerville"/>
                <a:ea typeface="Libre Baskerville"/>
                <a:cs typeface="Libre Baskerville"/>
                <a:sym typeface="Libre Baskerville"/>
              </a:rPr>
              <a:t>Popular Fiction into Film</a:t>
            </a:r>
          </a:p>
          <a:p>
            <a:pPr marL="514350" marR="0" lvl="0" indent="-539750" algn="l" rtl="0">
              <a:spcBef>
                <a:spcPts val="360"/>
              </a:spcBef>
              <a:spcAft>
                <a:spcPts val="0"/>
              </a:spcAft>
              <a:buClr>
                <a:schemeClr val="lt1"/>
              </a:buClr>
              <a:buSzPct val="100000"/>
              <a:buFont typeface="Calibri"/>
              <a:buAutoNum type="arabicPeriod"/>
            </a:pPr>
            <a:r>
              <a:rPr lang="en-US" sz="2200" b="0" i="0" u="none" strike="noStrike" cap="none">
                <a:solidFill>
                  <a:schemeClr val="lt1"/>
                </a:solidFill>
                <a:latin typeface="Libre Baskerville"/>
                <a:ea typeface="Libre Baskerville"/>
                <a:cs typeface="Libre Baskerville"/>
                <a:sym typeface="Libre Baskerville"/>
              </a:rPr>
              <a:t>Robotics</a:t>
            </a:r>
          </a:p>
          <a:p>
            <a:pPr marL="514350" marR="0" lvl="0" indent="-539750" algn="l" rtl="0">
              <a:spcBef>
                <a:spcPts val="360"/>
              </a:spcBef>
              <a:spcAft>
                <a:spcPts val="0"/>
              </a:spcAft>
              <a:buClr>
                <a:schemeClr val="lt1"/>
              </a:buClr>
              <a:buSzPct val="100000"/>
              <a:buFont typeface="Calibri"/>
              <a:buAutoNum type="arabicPeriod"/>
            </a:pPr>
            <a:r>
              <a:rPr lang="en-US" sz="2200" b="0" i="0" u="none" strike="noStrike" cap="none">
                <a:solidFill>
                  <a:schemeClr val="lt1"/>
                </a:solidFill>
                <a:latin typeface="Libre Baskerville"/>
                <a:ea typeface="Libre Baskerville"/>
                <a:cs typeface="Libre Baskerville"/>
                <a:sym typeface="Libre Baskerville"/>
              </a:rPr>
              <a:t>Technology for the 21</a:t>
            </a:r>
            <a:r>
              <a:rPr lang="en-US" sz="2200" b="0" i="0" u="none" strike="noStrike" cap="none" baseline="30000">
                <a:solidFill>
                  <a:schemeClr val="lt1"/>
                </a:solidFill>
                <a:latin typeface="Libre Baskerville"/>
                <a:ea typeface="Libre Baskerville"/>
                <a:cs typeface="Libre Baskerville"/>
                <a:sym typeface="Libre Baskerville"/>
              </a:rPr>
              <a:t>st</a:t>
            </a:r>
            <a:r>
              <a:rPr lang="en-US" sz="2200" b="0" i="0" u="none" strike="noStrike" cap="none">
                <a:solidFill>
                  <a:schemeClr val="lt1"/>
                </a:solidFill>
                <a:latin typeface="Libre Baskerville"/>
                <a:ea typeface="Libre Baskerville"/>
                <a:cs typeface="Libre Baskerville"/>
                <a:sym typeface="Libre Baskerville"/>
              </a:rPr>
              <a:t> Century</a:t>
            </a:r>
          </a:p>
          <a:p>
            <a:pPr marL="514350" marR="0" lvl="0" indent="-539750" algn="l" rtl="0">
              <a:spcBef>
                <a:spcPts val="360"/>
              </a:spcBef>
              <a:spcAft>
                <a:spcPts val="0"/>
              </a:spcAft>
              <a:buClr>
                <a:schemeClr val="lt1"/>
              </a:buClr>
              <a:buSzPct val="100000"/>
              <a:buFont typeface="Calibri"/>
              <a:buAutoNum type="arabicPeriod"/>
            </a:pPr>
            <a:r>
              <a:rPr lang="en-US" sz="2200" b="0" i="0" u="none" strike="noStrike" cap="none">
                <a:solidFill>
                  <a:schemeClr val="lt1"/>
                </a:solidFill>
                <a:latin typeface="Libre Baskerville"/>
                <a:ea typeface="Libre Baskerville"/>
                <a:cs typeface="Libre Baskerville"/>
                <a:sym typeface="Libre Baskerville"/>
              </a:rPr>
              <a:t>Visual Arts</a:t>
            </a:r>
          </a:p>
          <a:p>
            <a:pPr marL="514350" marR="0" lvl="0" indent="-539750" algn="l" rtl="0">
              <a:spcBef>
                <a:spcPts val="360"/>
              </a:spcBef>
              <a:spcAft>
                <a:spcPts val="0"/>
              </a:spcAft>
              <a:buClr>
                <a:schemeClr val="lt1"/>
              </a:buClr>
              <a:buSzPct val="100000"/>
              <a:buFont typeface="Calibri"/>
              <a:buAutoNum type="arabicPeriod"/>
            </a:pPr>
            <a:r>
              <a:rPr lang="en-US" sz="2200" b="0" i="0" u="none" strike="noStrike" cap="none">
                <a:solidFill>
                  <a:schemeClr val="lt1"/>
                </a:solidFill>
                <a:latin typeface="Libre Baskerville"/>
                <a:ea typeface="Libre Baskerville"/>
                <a:cs typeface="Libre Baskerville"/>
                <a:sym typeface="Libre Baskerville"/>
              </a:rPr>
              <a:t>Woodworking</a:t>
            </a:r>
          </a:p>
          <a:p>
            <a:pPr marL="514350" marR="0" lvl="0" indent="-539750" algn="l" rtl="0">
              <a:spcBef>
                <a:spcPts val="360"/>
              </a:spcBef>
              <a:spcAft>
                <a:spcPts val="0"/>
              </a:spcAft>
              <a:buClr>
                <a:schemeClr val="lt1"/>
              </a:buClr>
              <a:buSzPct val="100000"/>
              <a:buFont typeface="Libre Baskerville"/>
              <a:buAutoNum type="arabicPeriod"/>
            </a:pPr>
            <a:r>
              <a:rPr lang="en-US" sz="2200">
                <a:solidFill>
                  <a:schemeClr val="lt1"/>
                </a:solidFill>
                <a:latin typeface="Libre Baskerville"/>
                <a:ea typeface="Libre Baskerville"/>
                <a:cs typeface="Libre Baskerville"/>
                <a:sym typeface="Libre Baskerville"/>
              </a:rPr>
              <a:t>World Language: French &amp; Spanish</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Shape 308" descr="PLC background image 1"/>
          <p:cNvPicPr preferRelativeResize="0"/>
          <p:nvPr/>
        </p:nvPicPr>
        <p:blipFill rotWithShape="1">
          <a:blip r:embed="rId3">
            <a:alphaModFix/>
          </a:blip>
          <a:srcRect/>
          <a:stretch/>
        </p:blipFill>
        <p:spPr>
          <a:xfrm>
            <a:off x="-228600" y="-285750"/>
            <a:ext cx="9524999" cy="7143749"/>
          </a:xfrm>
          <a:prstGeom prst="rect">
            <a:avLst/>
          </a:prstGeom>
          <a:noFill/>
          <a:ln>
            <a:noFill/>
          </a:ln>
        </p:spPr>
      </p:pic>
      <p:sp>
        <p:nvSpPr>
          <p:cNvPr id="309" name="Shape 309"/>
          <p:cNvSpPr txBox="1"/>
          <p:nvPr/>
        </p:nvSpPr>
        <p:spPr>
          <a:xfrm>
            <a:off x="1143000" y="175176"/>
            <a:ext cx="7807035" cy="109260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b="1">
                <a:solidFill>
                  <a:srgbClr val="000066"/>
                </a:solidFill>
                <a:latin typeface="Libre Baskerville"/>
                <a:ea typeface="Libre Baskerville"/>
                <a:cs typeface="Libre Baskerville"/>
                <a:sym typeface="Libre Baskerville"/>
              </a:rPr>
              <a:t>New Hampshire Scholars Program</a:t>
            </a:r>
          </a:p>
          <a:p>
            <a:pPr marL="0" marR="0" lvl="0" indent="0" algn="ctr" rtl="0">
              <a:spcBef>
                <a:spcPts val="600"/>
              </a:spcBef>
              <a:spcAft>
                <a:spcPts val="0"/>
              </a:spcAft>
              <a:buSzPct val="25000"/>
              <a:buNone/>
            </a:pPr>
            <a:r>
              <a:rPr lang="en-US" sz="2000" b="1">
                <a:solidFill>
                  <a:srgbClr val="000066"/>
                </a:solidFill>
                <a:latin typeface="Libre Baskerville"/>
                <a:ea typeface="Libre Baskerville"/>
                <a:cs typeface="Libre Baskerville"/>
                <a:sym typeface="Libre Baskerville"/>
              </a:rPr>
              <a:t>**Open to all students at SRHS**</a:t>
            </a:r>
          </a:p>
        </p:txBody>
      </p:sp>
      <p:sp>
        <p:nvSpPr>
          <p:cNvPr id="310" name="Shape 310"/>
          <p:cNvSpPr txBox="1"/>
          <p:nvPr/>
        </p:nvSpPr>
        <p:spPr>
          <a:xfrm>
            <a:off x="1600200" y="1524000"/>
            <a:ext cx="7509163" cy="67710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800" b="1" u="sng">
              <a:solidFill>
                <a:schemeClr val="lt1"/>
              </a:solidFill>
              <a:latin typeface="Libre Baskerville"/>
              <a:ea typeface="Libre Baskerville"/>
              <a:cs typeface="Libre Baskerville"/>
              <a:sym typeface="Libre Baskerville"/>
            </a:endParaRPr>
          </a:p>
          <a:p>
            <a:pPr marL="0" marR="0" lvl="0" indent="0" algn="l" rtl="0">
              <a:spcBef>
                <a:spcPts val="1200"/>
              </a:spcBef>
              <a:spcAft>
                <a:spcPts val="0"/>
              </a:spcAft>
              <a:buNone/>
            </a:pPr>
            <a:endParaRPr sz="2000">
              <a:solidFill>
                <a:schemeClr val="lt1"/>
              </a:solidFill>
              <a:latin typeface="Libre Baskerville"/>
              <a:ea typeface="Libre Baskerville"/>
              <a:cs typeface="Libre Baskerville"/>
              <a:sym typeface="Libre Baskerville"/>
            </a:endParaRPr>
          </a:p>
        </p:txBody>
      </p:sp>
      <p:sp>
        <p:nvSpPr>
          <p:cNvPr id="311" name="Shape 311"/>
          <p:cNvSpPr txBox="1"/>
          <p:nvPr/>
        </p:nvSpPr>
        <p:spPr>
          <a:xfrm>
            <a:off x="1616641" y="1371600"/>
            <a:ext cx="7257195" cy="45783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lt1"/>
              </a:buClr>
              <a:buFont typeface="Arial"/>
              <a:buNone/>
            </a:pPr>
            <a:endParaRPr sz="2000" b="1">
              <a:solidFill>
                <a:schemeClr val="lt1"/>
              </a:solidFill>
              <a:latin typeface="Calibri"/>
              <a:ea typeface="Calibri"/>
              <a:cs typeface="Calibri"/>
              <a:sym typeface="Calibri"/>
            </a:endParaRPr>
          </a:p>
          <a:p>
            <a:pPr marL="0" marR="0" lvl="0" indent="0" algn="l" rtl="0">
              <a:spcBef>
                <a:spcPts val="0"/>
              </a:spcBef>
              <a:spcAft>
                <a:spcPts val="0"/>
              </a:spcAft>
              <a:buClr>
                <a:schemeClr val="lt1"/>
              </a:buClr>
              <a:buFont typeface="Arial"/>
              <a:buNone/>
            </a:pPr>
            <a:endParaRPr sz="2000" b="1">
              <a:solidFill>
                <a:schemeClr val="lt1"/>
              </a:solidFill>
              <a:latin typeface="Calibri"/>
              <a:ea typeface="Calibri"/>
              <a:cs typeface="Calibri"/>
              <a:sym typeface="Calibri"/>
            </a:endParaRPr>
          </a:p>
          <a:p>
            <a:pPr marL="0" marR="0" lvl="0" indent="457200" algn="l" rtl="0">
              <a:spcBef>
                <a:spcPts val="0"/>
              </a:spcBef>
              <a:spcAft>
                <a:spcPts val="0"/>
              </a:spcAft>
              <a:buClr>
                <a:schemeClr val="lt1"/>
              </a:buClr>
              <a:buSzPct val="25000"/>
              <a:buFont typeface="Arial"/>
              <a:buNone/>
            </a:pPr>
            <a:r>
              <a:rPr lang="en-US" sz="2000" b="1">
                <a:solidFill>
                  <a:schemeClr val="lt1"/>
                </a:solidFill>
                <a:latin typeface="Calibri"/>
                <a:ea typeface="Calibri"/>
                <a:cs typeface="Calibri"/>
                <a:sym typeface="Calibri"/>
              </a:rPr>
              <a:t>Why Join NH Scholars?</a:t>
            </a:r>
          </a:p>
          <a:p>
            <a:pPr marL="0" marR="0" lvl="0" indent="0" algn="l" rtl="0">
              <a:spcBef>
                <a:spcPts val="400"/>
              </a:spcBef>
              <a:spcAft>
                <a:spcPts val="0"/>
              </a:spcAft>
              <a:buClr>
                <a:srgbClr val="888888"/>
              </a:buClr>
              <a:buFont typeface="Arial"/>
              <a:buNone/>
            </a:pPr>
            <a:endParaRPr sz="2000" b="1">
              <a:solidFill>
                <a:schemeClr val="lt1"/>
              </a:solidFill>
              <a:latin typeface="Calibri"/>
              <a:ea typeface="Calibri"/>
              <a:cs typeface="Calibri"/>
              <a:sym typeface="Calibri"/>
            </a:endParaRPr>
          </a:p>
          <a:p>
            <a:pPr marL="0" marR="0" lvl="0" indent="0" algn="l" rtl="0">
              <a:spcBef>
                <a:spcPts val="560"/>
              </a:spcBef>
              <a:spcAft>
                <a:spcPts val="0"/>
              </a:spcAft>
              <a:buClr>
                <a:schemeClr val="dk1"/>
              </a:buClr>
              <a:buSzPct val="25000"/>
              <a:buFont typeface="Arial"/>
              <a:buNone/>
            </a:pPr>
            <a:r>
              <a:rPr lang="en-US" sz="2800" b="1">
                <a:solidFill>
                  <a:schemeClr val="dk1"/>
                </a:solidFill>
                <a:latin typeface="Calibri"/>
                <a:ea typeface="Calibri"/>
                <a:cs typeface="Calibri"/>
                <a:sym typeface="Calibri"/>
              </a:rPr>
              <a:t>90%</a:t>
            </a:r>
            <a:r>
              <a:rPr lang="en-US" sz="2000">
                <a:solidFill>
                  <a:schemeClr val="lt1"/>
                </a:solidFill>
                <a:latin typeface="Calibri"/>
                <a:ea typeface="Calibri"/>
                <a:cs typeface="Calibri"/>
                <a:sym typeface="Calibri"/>
              </a:rPr>
              <a:t>	</a:t>
            </a:r>
            <a:r>
              <a:rPr lang="en-US" sz="2000" b="1">
                <a:solidFill>
                  <a:schemeClr val="lt1"/>
                </a:solidFill>
                <a:latin typeface="Calibri"/>
                <a:ea typeface="Calibri"/>
                <a:cs typeface="Calibri"/>
                <a:sym typeface="Calibri"/>
              </a:rPr>
              <a:t>NH Scholars</a:t>
            </a:r>
            <a:r>
              <a:rPr lang="en-US" sz="2000">
                <a:solidFill>
                  <a:schemeClr val="lt1"/>
                </a:solidFill>
                <a:latin typeface="Calibri"/>
                <a:ea typeface="Calibri"/>
                <a:cs typeface="Calibri"/>
                <a:sym typeface="Calibri"/>
              </a:rPr>
              <a:t> attend college immediately after high school</a:t>
            </a:r>
          </a:p>
          <a:p>
            <a:pPr marL="0" marR="0" lvl="0" indent="0" algn="l" rtl="0">
              <a:spcBef>
                <a:spcPts val="560"/>
              </a:spcBef>
              <a:spcAft>
                <a:spcPts val="0"/>
              </a:spcAft>
              <a:buClr>
                <a:schemeClr val="accent2"/>
              </a:buClr>
              <a:buSzPct val="25000"/>
              <a:buFont typeface="Arial"/>
              <a:buNone/>
            </a:pPr>
            <a:r>
              <a:rPr lang="en-US" sz="2800" b="1">
                <a:solidFill>
                  <a:schemeClr val="accent2"/>
                </a:solidFill>
                <a:latin typeface="Calibri"/>
                <a:ea typeface="Calibri"/>
                <a:cs typeface="Calibri"/>
                <a:sym typeface="Calibri"/>
              </a:rPr>
              <a:t>61%</a:t>
            </a:r>
            <a:r>
              <a:rPr lang="en-US" sz="2000" b="1">
                <a:solidFill>
                  <a:schemeClr val="lt1"/>
                </a:solidFill>
                <a:latin typeface="Calibri"/>
                <a:ea typeface="Calibri"/>
                <a:cs typeface="Calibri"/>
                <a:sym typeface="Calibri"/>
              </a:rPr>
              <a:t>	</a:t>
            </a:r>
            <a:r>
              <a:rPr lang="en-US" sz="2000">
                <a:solidFill>
                  <a:schemeClr val="lt1"/>
                </a:solidFill>
                <a:latin typeface="Calibri"/>
                <a:ea typeface="Calibri"/>
                <a:cs typeface="Calibri"/>
                <a:sym typeface="Calibri"/>
              </a:rPr>
              <a:t>NH high school seniors attend college immediately after 		high school</a:t>
            </a:r>
          </a:p>
          <a:p>
            <a:pPr marL="0" marR="0" lvl="0" indent="0" algn="l" rtl="0">
              <a:spcBef>
                <a:spcPts val="400"/>
              </a:spcBef>
              <a:spcAft>
                <a:spcPts val="0"/>
              </a:spcAft>
              <a:buClr>
                <a:srgbClr val="888888"/>
              </a:buClr>
              <a:buFont typeface="Arial"/>
              <a:buNone/>
            </a:pPr>
            <a:endParaRPr sz="2000">
              <a:solidFill>
                <a:schemeClr val="lt1"/>
              </a:solidFill>
              <a:latin typeface="Calibri"/>
              <a:ea typeface="Calibri"/>
              <a:cs typeface="Calibri"/>
              <a:sym typeface="Calibri"/>
            </a:endParaRPr>
          </a:p>
          <a:p>
            <a:pPr marL="0" marR="0" lvl="0" indent="0" algn="l" rtl="0">
              <a:spcBef>
                <a:spcPts val="400"/>
              </a:spcBef>
              <a:spcAft>
                <a:spcPts val="0"/>
              </a:spcAft>
              <a:buClr>
                <a:schemeClr val="lt1"/>
              </a:buClr>
              <a:buSzPct val="25000"/>
              <a:buFont typeface="Arial"/>
              <a:buNone/>
            </a:pPr>
            <a:r>
              <a:rPr lang="en-US" sz="2000" b="1">
                <a:solidFill>
                  <a:schemeClr val="lt1"/>
                </a:solidFill>
                <a:latin typeface="Calibri"/>
                <a:ea typeface="Calibri"/>
                <a:cs typeface="Calibri"/>
                <a:sym typeface="Calibri"/>
              </a:rPr>
              <a:t>What You Get as a NH Scholar:</a:t>
            </a:r>
          </a:p>
          <a:p>
            <a:pPr marL="342900" marR="0" lvl="0" indent="-342900" algn="l" rtl="0">
              <a:spcBef>
                <a:spcPts val="360"/>
              </a:spcBef>
              <a:spcAft>
                <a:spcPts val="0"/>
              </a:spcAft>
              <a:buClr>
                <a:schemeClr val="lt1"/>
              </a:buClr>
              <a:buSzPct val="100000"/>
              <a:buFont typeface="Arial"/>
              <a:buChar char="•"/>
            </a:pPr>
            <a:r>
              <a:rPr lang="en-US" sz="1800">
                <a:solidFill>
                  <a:schemeClr val="lt1"/>
                </a:solidFill>
                <a:latin typeface="Calibri"/>
                <a:ea typeface="Calibri"/>
                <a:cs typeface="Calibri"/>
                <a:sym typeface="Calibri"/>
              </a:rPr>
              <a:t>Free college applications to 10 New Hampshire institutions</a:t>
            </a:r>
          </a:p>
          <a:p>
            <a:pPr marL="342900" marR="0" lvl="0" indent="-342900" algn="l" rtl="0">
              <a:spcBef>
                <a:spcPts val="360"/>
              </a:spcBef>
              <a:spcAft>
                <a:spcPts val="0"/>
              </a:spcAft>
              <a:buClr>
                <a:schemeClr val="lt1"/>
              </a:buClr>
              <a:buSzPct val="100000"/>
              <a:buFont typeface="Arial"/>
              <a:buChar char="•"/>
            </a:pPr>
            <a:r>
              <a:rPr lang="en-US" sz="1800">
                <a:solidFill>
                  <a:schemeClr val="lt1"/>
                </a:solidFill>
                <a:latin typeface="Calibri"/>
                <a:ea typeface="Calibri"/>
                <a:cs typeface="Calibri"/>
                <a:sym typeface="Calibri"/>
              </a:rPr>
              <a:t>Merit scholarships at various colleges in New Hampshire</a:t>
            </a:r>
          </a:p>
          <a:p>
            <a:pPr marL="342900" marR="0" lvl="0" indent="-342900" algn="l" rtl="0">
              <a:spcBef>
                <a:spcPts val="360"/>
              </a:spcBef>
              <a:spcAft>
                <a:spcPts val="0"/>
              </a:spcAft>
              <a:buClr>
                <a:schemeClr val="lt1"/>
              </a:buClr>
              <a:buSzPct val="100000"/>
              <a:buFont typeface="Arial"/>
              <a:buChar char="•"/>
            </a:pPr>
            <a:r>
              <a:rPr lang="en-US" sz="1800">
                <a:solidFill>
                  <a:schemeClr val="lt1"/>
                </a:solidFill>
                <a:latin typeface="Calibri"/>
                <a:ea typeface="Calibri"/>
                <a:cs typeface="Calibri"/>
                <a:sym typeface="Calibri"/>
              </a:rPr>
              <a:t>At Graduation: Medallion, Gold Seal On Diploma, Noted on Transcript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1" i="0" u="none" strike="noStrike" cap="none">
                <a:solidFill>
                  <a:schemeClr val="accent6"/>
                </a:solidFill>
                <a:latin typeface="Libre Baskerville"/>
                <a:ea typeface="Libre Baskerville"/>
                <a:cs typeface="Libre Baskerville"/>
                <a:sym typeface="Libre Baskerville"/>
              </a:rPr>
              <a:t>Focused Learning Time (FLT)</a:t>
            </a:r>
          </a:p>
        </p:txBody>
      </p:sp>
      <p:pic>
        <p:nvPicPr>
          <p:cNvPr id="275" name="Shape 275" descr="Scheduling - Mozilla Firefox"/>
          <p:cNvPicPr preferRelativeResize="0">
            <a:picLocks noGrp="1"/>
          </p:cNvPicPr>
          <p:nvPr>
            <p:ph type="body" idx="1"/>
          </p:nvPr>
        </p:nvPicPr>
        <p:blipFill rotWithShape="1">
          <a:blip r:embed="rId3">
            <a:alphaModFix/>
          </a:blip>
          <a:srcRect/>
          <a:stretch/>
        </p:blipFill>
        <p:spPr>
          <a:xfrm>
            <a:off x="457200" y="1647977"/>
            <a:ext cx="8229600" cy="4430407"/>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1"/>
              </a:solidFill>
              <a:latin typeface="Calibri"/>
              <a:ea typeface="Calibri"/>
              <a:cs typeface="Calibri"/>
              <a:sym typeface="Calibri"/>
            </a:endParaRPr>
          </a:p>
        </p:txBody>
      </p:sp>
      <p:pic>
        <p:nvPicPr>
          <p:cNvPr id="139" name="Shape 139"/>
          <p:cNvPicPr preferRelativeResize="0">
            <a:picLocks noGrp="1"/>
          </p:cNvPicPr>
          <p:nvPr>
            <p:ph type="body" idx="1"/>
          </p:nvPr>
        </p:nvPicPr>
        <p:blipFill rotWithShape="1">
          <a:blip r:embed="rId3">
            <a:alphaModFix/>
          </a:blip>
          <a:srcRect/>
          <a:stretch/>
        </p:blipFill>
        <p:spPr>
          <a:xfrm>
            <a:off x="-1137429" y="-152400"/>
            <a:ext cx="11418859" cy="7315200"/>
          </a:xfrm>
          <a:prstGeom prst="rect">
            <a:avLst/>
          </a:prstGeom>
          <a:noFill/>
          <a:ln>
            <a:noFill/>
          </a:ln>
        </p:spPr>
      </p:pic>
      <p:sp>
        <p:nvSpPr>
          <p:cNvPr id="140" name="Shape 140"/>
          <p:cNvSpPr txBox="1"/>
          <p:nvPr/>
        </p:nvSpPr>
        <p:spPr>
          <a:xfrm>
            <a:off x="-762000" y="240084"/>
            <a:ext cx="10820400" cy="144655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4400" b="0" i="0" u="none" strike="noStrike" cap="none" dirty="0">
                <a:solidFill>
                  <a:schemeClr val="lt1"/>
                </a:solidFill>
                <a:latin typeface="Georgia"/>
                <a:ea typeface="Georgia"/>
                <a:cs typeface="Georgia"/>
                <a:sym typeface="Georgia"/>
              </a:rPr>
              <a:t>Welcome Sanborn Regional HS</a:t>
            </a:r>
          </a:p>
          <a:p>
            <a:pPr marL="0" marR="0" lvl="0" indent="0" algn="ctr" rtl="0">
              <a:spcBef>
                <a:spcPts val="0"/>
              </a:spcBef>
              <a:spcAft>
                <a:spcPts val="0"/>
              </a:spcAft>
              <a:buSzPct val="25000"/>
              <a:buNone/>
            </a:pPr>
            <a:r>
              <a:rPr lang="en-US" sz="4400" b="0" i="0" u="none" strike="noStrike" cap="none" dirty="0">
                <a:solidFill>
                  <a:schemeClr val="lt1"/>
                </a:solidFill>
                <a:latin typeface="Georgia"/>
                <a:ea typeface="Georgia"/>
                <a:cs typeface="Georgia"/>
                <a:sym typeface="Georgia"/>
              </a:rPr>
              <a:t>Class of </a:t>
            </a:r>
            <a:r>
              <a:rPr lang="en-US" sz="4400" b="0" i="0" u="none" strike="noStrike" cap="none" dirty="0" smtClean="0">
                <a:solidFill>
                  <a:schemeClr val="lt1"/>
                </a:solidFill>
                <a:latin typeface="Georgia"/>
                <a:ea typeface="Georgia"/>
                <a:cs typeface="Georgia"/>
                <a:sym typeface="Georgia"/>
              </a:rPr>
              <a:t>2023</a:t>
            </a:r>
            <a:endParaRPr lang="en-US" sz="4400" b="0" i="0" u="none" strike="noStrike" cap="none" dirty="0">
              <a:solidFill>
                <a:schemeClr val="lt1"/>
              </a:solidFill>
              <a:latin typeface="Georgia"/>
              <a:ea typeface="Georgia"/>
              <a:cs typeface="Georgia"/>
              <a:sym typeface="Georgia"/>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rtl="0">
              <a:spcBef>
                <a:spcPts val="0"/>
              </a:spcBef>
              <a:buNone/>
            </a:pPr>
            <a:r>
              <a:rPr lang="en-US"/>
              <a:t>Advisory</a:t>
            </a:r>
          </a:p>
        </p:txBody>
      </p:sp>
      <p:sp>
        <p:nvSpPr>
          <p:cNvPr id="281" name="Shape 281"/>
          <p:cNvSpPr txBox="1">
            <a:spLocks noGrp="1"/>
          </p:cNvSpPr>
          <p:nvPr>
            <p:ph type="body" idx="1"/>
          </p:nvPr>
        </p:nvSpPr>
        <p:spPr>
          <a:xfrm>
            <a:off x="311700" y="1536633"/>
            <a:ext cx="3997800" cy="4743300"/>
          </a:xfrm>
          <a:prstGeom prst="rect">
            <a:avLst/>
          </a:prstGeom>
        </p:spPr>
        <p:txBody>
          <a:bodyPr lIns="91425" tIns="91425" rIns="91425" bIns="91425" anchor="t" anchorCtr="0">
            <a:noAutofit/>
          </a:bodyPr>
          <a:lstStyle/>
          <a:p>
            <a:pPr marL="457200" lvl="0" indent="-228600" rtl="0">
              <a:spcBef>
                <a:spcPts val="0"/>
              </a:spcBef>
            </a:pPr>
            <a:r>
              <a:rPr lang="en-US"/>
              <a:t>Meet once every 3 days</a:t>
            </a:r>
          </a:p>
          <a:p>
            <a:pPr marL="457200" lvl="0" indent="-228600" rtl="0">
              <a:spcBef>
                <a:spcPts val="0"/>
              </a:spcBef>
            </a:pPr>
            <a:r>
              <a:rPr lang="en-US"/>
              <a:t>Non-academic setting</a:t>
            </a:r>
          </a:p>
          <a:p>
            <a:pPr marL="457200" lvl="0" indent="-228600" rtl="0">
              <a:spcBef>
                <a:spcPts val="0"/>
              </a:spcBef>
            </a:pPr>
            <a:r>
              <a:rPr lang="en-US"/>
              <a:t>Team Building</a:t>
            </a:r>
          </a:p>
          <a:p>
            <a:pPr marL="457200" lvl="0" indent="-228600" rtl="0">
              <a:spcBef>
                <a:spcPts val="0"/>
              </a:spcBef>
            </a:pPr>
            <a:r>
              <a:rPr lang="en-US"/>
              <a:t>Organization/Skills</a:t>
            </a:r>
          </a:p>
          <a:p>
            <a:pPr marL="457200" lvl="0" indent="-228600" rtl="0">
              <a:spcBef>
                <a:spcPts val="0"/>
              </a:spcBef>
            </a:pPr>
            <a:r>
              <a:rPr lang="en-US"/>
              <a:t>GUTS Program - Students develop Skills to learn from mistakes and grow as learners using the 7 characteristics of Grit: Creativity, Gratitude, Grit, Optimism, Social Intelligence, Zest, Self Control. </a:t>
            </a:r>
          </a:p>
        </p:txBody>
      </p:sp>
      <p:pic>
        <p:nvPicPr>
          <p:cNvPr id="282" name="Shape 282"/>
          <p:cNvPicPr preferRelativeResize="0"/>
          <p:nvPr/>
        </p:nvPicPr>
        <p:blipFill>
          <a:blip r:embed="rId3">
            <a:alphaModFix/>
          </a:blip>
          <a:stretch>
            <a:fillRect/>
          </a:stretch>
        </p:blipFill>
        <p:spPr>
          <a:xfrm rot="-591693">
            <a:off x="4035024" y="477805"/>
            <a:ext cx="2745750" cy="2745750"/>
          </a:xfrm>
          <a:prstGeom prst="rect">
            <a:avLst/>
          </a:prstGeom>
          <a:noFill/>
          <a:ln>
            <a:noFill/>
          </a:ln>
        </p:spPr>
      </p:pic>
      <p:pic>
        <p:nvPicPr>
          <p:cNvPr id="283" name="Shape 283"/>
          <p:cNvPicPr preferRelativeResize="0"/>
          <p:nvPr/>
        </p:nvPicPr>
        <p:blipFill>
          <a:blip r:embed="rId4">
            <a:alphaModFix/>
          </a:blip>
          <a:stretch>
            <a:fillRect/>
          </a:stretch>
        </p:blipFill>
        <p:spPr>
          <a:xfrm rot="775452">
            <a:off x="6125974" y="2598506"/>
            <a:ext cx="2745750" cy="2745750"/>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Shape 289" descr="PLC background image 1"/>
          <p:cNvPicPr preferRelativeResize="0"/>
          <p:nvPr/>
        </p:nvPicPr>
        <p:blipFill rotWithShape="1">
          <a:blip r:embed="rId3">
            <a:alphaModFix/>
          </a:blip>
          <a:srcRect/>
          <a:stretch/>
        </p:blipFill>
        <p:spPr>
          <a:xfrm>
            <a:off x="-190500" y="-142875"/>
            <a:ext cx="9524999" cy="7143749"/>
          </a:xfrm>
          <a:prstGeom prst="rect">
            <a:avLst/>
          </a:prstGeom>
          <a:noFill/>
          <a:ln>
            <a:noFill/>
          </a:ln>
        </p:spPr>
      </p:pic>
      <p:sp>
        <p:nvSpPr>
          <p:cNvPr id="290" name="Shape 290"/>
          <p:cNvSpPr txBox="1"/>
          <p:nvPr/>
        </p:nvSpPr>
        <p:spPr>
          <a:xfrm>
            <a:off x="1752600" y="66133"/>
            <a:ext cx="7391399" cy="58477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b="1">
                <a:solidFill>
                  <a:srgbClr val="000066"/>
                </a:solidFill>
                <a:latin typeface="Libre Baskerville"/>
                <a:ea typeface="Libre Baskerville"/>
                <a:cs typeface="Libre Baskerville"/>
                <a:sym typeface="Libre Baskerville"/>
              </a:rPr>
              <a:t>3 Diploma Options For Sanborn Students:</a:t>
            </a:r>
          </a:p>
        </p:txBody>
      </p:sp>
      <p:sp>
        <p:nvSpPr>
          <p:cNvPr id="291" name="Shape 291"/>
          <p:cNvSpPr txBox="1"/>
          <p:nvPr/>
        </p:nvSpPr>
        <p:spPr>
          <a:xfrm>
            <a:off x="1600200" y="3733800"/>
            <a:ext cx="7543800" cy="209288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a:solidFill>
                  <a:schemeClr val="lt1"/>
                </a:solidFill>
                <a:latin typeface="Libre Baskerville"/>
                <a:ea typeface="Libre Baskerville"/>
                <a:cs typeface="Libre Baskerville"/>
                <a:sym typeface="Libre Baskerville"/>
              </a:rPr>
              <a:t>College &amp; Career Diploma: 28 Credits</a:t>
            </a:r>
          </a:p>
          <a:p>
            <a:pPr marL="0" marR="0" lvl="0" indent="0" algn="l" rtl="0">
              <a:spcBef>
                <a:spcPts val="1300"/>
              </a:spcBef>
              <a:spcAft>
                <a:spcPts val="0"/>
              </a:spcAft>
              <a:buSzPct val="25000"/>
              <a:buNone/>
            </a:pPr>
            <a:r>
              <a:rPr lang="en-US" sz="2600">
                <a:solidFill>
                  <a:schemeClr val="lt1"/>
                </a:solidFill>
                <a:latin typeface="Libre Baskerville"/>
                <a:ea typeface="Libre Baskerville"/>
                <a:cs typeface="Libre Baskerville"/>
                <a:sym typeface="Libre Baskerville"/>
              </a:rPr>
              <a:t>College &amp; Career Diploma With Distinction: 32 Credits </a:t>
            </a:r>
          </a:p>
          <a:p>
            <a:pPr marL="0" marR="0" lvl="0" indent="0" algn="l" rtl="0">
              <a:spcBef>
                <a:spcPts val="1300"/>
              </a:spcBef>
              <a:spcAft>
                <a:spcPts val="0"/>
              </a:spcAft>
              <a:buSzPct val="25000"/>
              <a:buNone/>
            </a:pPr>
            <a:r>
              <a:rPr lang="en-US" sz="2600">
                <a:solidFill>
                  <a:schemeClr val="lt1"/>
                </a:solidFill>
                <a:latin typeface="Libre Baskerville"/>
                <a:ea typeface="Libre Baskerville"/>
                <a:cs typeface="Libre Baskerville"/>
                <a:sym typeface="Libre Baskerville"/>
              </a:rPr>
              <a:t>State of NH Minimum Standards Diploma: 20 Credits </a:t>
            </a:r>
            <a:r>
              <a:rPr lang="en-US" sz="1800" i="1">
                <a:solidFill>
                  <a:schemeClr val="lt1"/>
                </a:solidFill>
                <a:latin typeface="Libre Baskerville"/>
                <a:ea typeface="Libre Baskerville"/>
                <a:cs typeface="Libre Baskerville"/>
                <a:sym typeface="Libre Baskerville"/>
              </a:rPr>
              <a:t>(administrative approval required)</a:t>
            </a:r>
          </a:p>
        </p:txBody>
      </p:sp>
      <p:pic>
        <p:nvPicPr>
          <p:cNvPr id="292" name="Shape 292"/>
          <p:cNvPicPr preferRelativeResize="0"/>
          <p:nvPr/>
        </p:nvPicPr>
        <p:blipFill rotWithShape="1">
          <a:blip r:embed="rId4">
            <a:alphaModFix/>
          </a:blip>
          <a:srcRect/>
          <a:stretch/>
        </p:blipFill>
        <p:spPr>
          <a:xfrm>
            <a:off x="2617575" y="613191"/>
            <a:ext cx="3908847" cy="2981325"/>
          </a:xfrm>
          <a:prstGeom prst="rect">
            <a:avLst/>
          </a:prstGeom>
          <a:noFill/>
          <a:ln>
            <a:noFill/>
          </a:ln>
        </p:spPr>
      </p:pic>
      <p:pic>
        <p:nvPicPr>
          <p:cNvPr id="293" name="Shape 293"/>
          <p:cNvPicPr preferRelativeResize="0"/>
          <p:nvPr/>
        </p:nvPicPr>
        <p:blipFill rotWithShape="1">
          <a:blip r:embed="rId5">
            <a:alphaModFix/>
          </a:blip>
          <a:srcRect/>
          <a:stretch/>
        </p:blipFill>
        <p:spPr>
          <a:xfrm>
            <a:off x="6629400" y="620879"/>
            <a:ext cx="1851514" cy="1436518"/>
          </a:xfrm>
          <a:prstGeom prst="rect">
            <a:avLst/>
          </a:prstGeom>
          <a:noFill/>
          <a:ln>
            <a:noFill/>
          </a:ln>
        </p:spPr>
      </p:pic>
      <p:pic>
        <p:nvPicPr>
          <p:cNvPr id="294" name="Shape 294"/>
          <p:cNvPicPr preferRelativeResize="0"/>
          <p:nvPr/>
        </p:nvPicPr>
        <p:blipFill rotWithShape="1">
          <a:blip r:embed="rId6">
            <a:alphaModFix/>
          </a:blip>
          <a:srcRect/>
          <a:stretch/>
        </p:blipFill>
        <p:spPr>
          <a:xfrm>
            <a:off x="6629400" y="2103853"/>
            <a:ext cx="1842010" cy="1490661"/>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Shape 300" descr="PLC background image 1"/>
          <p:cNvPicPr preferRelativeResize="0"/>
          <p:nvPr/>
        </p:nvPicPr>
        <p:blipFill rotWithShape="1">
          <a:blip r:embed="rId3">
            <a:alphaModFix/>
          </a:blip>
          <a:srcRect/>
          <a:stretch/>
        </p:blipFill>
        <p:spPr>
          <a:xfrm>
            <a:off x="-228600" y="-285750"/>
            <a:ext cx="9524999" cy="7143749"/>
          </a:xfrm>
          <a:prstGeom prst="rect">
            <a:avLst/>
          </a:prstGeom>
          <a:noFill/>
          <a:ln>
            <a:noFill/>
          </a:ln>
        </p:spPr>
      </p:pic>
      <p:sp>
        <p:nvSpPr>
          <p:cNvPr id="301" name="Shape 301"/>
          <p:cNvSpPr txBox="1"/>
          <p:nvPr/>
        </p:nvSpPr>
        <p:spPr>
          <a:xfrm>
            <a:off x="1143000" y="175176"/>
            <a:ext cx="7807035" cy="121571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000" b="1">
                <a:solidFill>
                  <a:srgbClr val="000066"/>
                </a:solidFill>
                <a:latin typeface="Libre Baskerville"/>
                <a:ea typeface="Libre Baskerville"/>
                <a:cs typeface="Libre Baskerville"/>
                <a:sym typeface="Libre Baskerville"/>
              </a:rPr>
              <a:t>Minimum Schedule Requirements</a:t>
            </a:r>
          </a:p>
          <a:p>
            <a:pPr marL="0" marR="0" lvl="0" indent="0" algn="ctr" rtl="0">
              <a:spcBef>
                <a:spcPts val="600"/>
              </a:spcBef>
              <a:spcAft>
                <a:spcPts val="0"/>
              </a:spcAft>
              <a:buSzPct val="25000"/>
              <a:buNone/>
            </a:pPr>
            <a:r>
              <a:rPr lang="en-US" sz="3000" b="1">
                <a:solidFill>
                  <a:srgbClr val="000066"/>
                </a:solidFill>
                <a:latin typeface="Libre Baskerville"/>
                <a:ea typeface="Libre Baskerville"/>
                <a:cs typeface="Libre Baskerville"/>
                <a:sym typeface="Libre Baskerville"/>
              </a:rPr>
              <a:t>NH Scholars Program</a:t>
            </a:r>
          </a:p>
        </p:txBody>
      </p:sp>
      <p:sp>
        <p:nvSpPr>
          <p:cNvPr id="302" name="Shape 302"/>
          <p:cNvSpPr txBox="1"/>
          <p:nvPr/>
        </p:nvSpPr>
        <p:spPr>
          <a:xfrm>
            <a:off x="1600200" y="1267783"/>
            <a:ext cx="7509163" cy="395492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100" b="1">
              <a:solidFill>
                <a:schemeClr val="lt1"/>
              </a:solidFill>
              <a:latin typeface="Libre Baskerville"/>
              <a:ea typeface="Libre Baskerville"/>
              <a:cs typeface="Libre Baskerville"/>
              <a:sym typeface="Libre Baskerville"/>
            </a:endParaRPr>
          </a:p>
          <a:p>
            <a:pPr marL="0" marR="0" lvl="0" indent="0" algn="l" rtl="0">
              <a:spcBef>
                <a:spcPts val="1200"/>
              </a:spcBef>
              <a:spcAft>
                <a:spcPts val="0"/>
              </a:spcAft>
              <a:buSzPct val="25000"/>
              <a:buNone/>
            </a:pPr>
            <a:r>
              <a:rPr lang="en-US" sz="2400" b="1">
                <a:solidFill>
                  <a:schemeClr val="lt1"/>
                </a:solidFill>
                <a:latin typeface="Libre Baskerville"/>
                <a:ea typeface="Libre Baskerville"/>
                <a:cs typeface="Libre Baskerville"/>
                <a:sym typeface="Libre Baskerville"/>
              </a:rPr>
              <a:t>English</a:t>
            </a:r>
            <a:r>
              <a:rPr lang="en-US" sz="2400">
                <a:solidFill>
                  <a:schemeClr val="lt1"/>
                </a:solidFill>
                <a:latin typeface="Libre Baskerville"/>
                <a:ea typeface="Libre Baskerville"/>
                <a:cs typeface="Libre Baskerville"/>
                <a:sym typeface="Libre Baskerville"/>
              </a:rPr>
              <a:t> – 4 credits</a:t>
            </a:r>
          </a:p>
          <a:p>
            <a:pPr marL="0" marR="0" lvl="0" indent="0" algn="l" rtl="0">
              <a:spcBef>
                <a:spcPts val="1200"/>
              </a:spcBef>
              <a:spcAft>
                <a:spcPts val="0"/>
              </a:spcAft>
              <a:buSzPct val="25000"/>
              <a:buNone/>
            </a:pPr>
            <a:r>
              <a:rPr lang="en-US" sz="2400" b="1">
                <a:solidFill>
                  <a:schemeClr val="lt1"/>
                </a:solidFill>
                <a:latin typeface="Libre Baskerville"/>
                <a:ea typeface="Libre Baskerville"/>
                <a:cs typeface="Libre Baskerville"/>
                <a:sym typeface="Libre Baskerville"/>
              </a:rPr>
              <a:t>Math</a:t>
            </a:r>
            <a:r>
              <a:rPr lang="en-US" sz="2400">
                <a:solidFill>
                  <a:schemeClr val="lt1"/>
                </a:solidFill>
                <a:latin typeface="Libre Baskerville"/>
                <a:ea typeface="Libre Baskerville"/>
                <a:cs typeface="Libre Baskerville"/>
                <a:sym typeface="Libre Baskerville"/>
              </a:rPr>
              <a:t> – 3 courses (Algebra 1, Geometry, and Algebra 2)</a:t>
            </a:r>
          </a:p>
          <a:p>
            <a:pPr marL="0" marR="0" lvl="0" indent="0" algn="l" rtl="0">
              <a:spcBef>
                <a:spcPts val="1200"/>
              </a:spcBef>
              <a:spcAft>
                <a:spcPts val="0"/>
              </a:spcAft>
              <a:buSzPct val="25000"/>
              <a:buNone/>
            </a:pPr>
            <a:r>
              <a:rPr lang="en-US" sz="2400" b="1">
                <a:solidFill>
                  <a:schemeClr val="lt1"/>
                </a:solidFill>
                <a:latin typeface="Libre Baskerville"/>
                <a:ea typeface="Libre Baskerville"/>
                <a:cs typeface="Libre Baskerville"/>
                <a:sym typeface="Libre Baskerville"/>
              </a:rPr>
              <a:t>Science </a:t>
            </a:r>
            <a:r>
              <a:rPr lang="en-US" sz="2400">
                <a:solidFill>
                  <a:schemeClr val="lt1"/>
                </a:solidFill>
                <a:latin typeface="Libre Baskerville"/>
                <a:ea typeface="Libre Baskerville"/>
                <a:cs typeface="Libre Baskerville"/>
                <a:sym typeface="Libre Baskerville"/>
              </a:rPr>
              <a:t>– 3 credits (Biology and two approved lab sciences)</a:t>
            </a:r>
          </a:p>
          <a:p>
            <a:pPr marL="0" marR="0" lvl="0" indent="0" algn="l" rtl="0">
              <a:spcBef>
                <a:spcPts val="1200"/>
              </a:spcBef>
              <a:spcAft>
                <a:spcPts val="0"/>
              </a:spcAft>
              <a:buSzPct val="25000"/>
              <a:buNone/>
            </a:pPr>
            <a:r>
              <a:rPr lang="en-US" sz="2400" b="1">
                <a:solidFill>
                  <a:schemeClr val="lt1"/>
                </a:solidFill>
                <a:latin typeface="Libre Baskerville"/>
                <a:ea typeface="Libre Baskerville"/>
                <a:cs typeface="Libre Baskerville"/>
                <a:sym typeface="Libre Baskerville"/>
              </a:rPr>
              <a:t>Social Studies </a:t>
            </a:r>
            <a:r>
              <a:rPr lang="en-US" sz="2400">
                <a:solidFill>
                  <a:schemeClr val="lt1"/>
                </a:solidFill>
                <a:latin typeface="Libre Baskerville"/>
                <a:ea typeface="Libre Baskerville"/>
                <a:cs typeface="Libre Baskerville"/>
                <a:sym typeface="Libre Baskerville"/>
              </a:rPr>
              <a:t>– 3.5 credits</a:t>
            </a:r>
          </a:p>
          <a:p>
            <a:pPr marL="0" marR="0" lvl="0" indent="0" algn="l" rtl="0">
              <a:spcBef>
                <a:spcPts val="1200"/>
              </a:spcBef>
              <a:spcAft>
                <a:spcPts val="0"/>
              </a:spcAft>
              <a:buSzPct val="25000"/>
              <a:buNone/>
            </a:pPr>
            <a:r>
              <a:rPr lang="en-US" sz="2400" b="1">
                <a:solidFill>
                  <a:schemeClr val="lt1"/>
                </a:solidFill>
                <a:latin typeface="Libre Baskerville"/>
                <a:ea typeface="Libre Baskerville"/>
                <a:cs typeface="Libre Baskerville"/>
                <a:sym typeface="Libre Baskerville"/>
              </a:rPr>
              <a:t>World Languages </a:t>
            </a:r>
            <a:r>
              <a:rPr lang="en-US" sz="2400">
                <a:solidFill>
                  <a:schemeClr val="lt1"/>
                </a:solidFill>
                <a:latin typeface="Libre Baskerville"/>
                <a:ea typeface="Libre Baskerville"/>
                <a:cs typeface="Libre Baskerville"/>
                <a:sym typeface="Libre Baskerville"/>
              </a:rPr>
              <a:t>– 2 credits in the same language </a:t>
            </a:r>
          </a:p>
          <a:p>
            <a:pPr marL="0" marR="0" lvl="0" indent="0" algn="l" rtl="0">
              <a:spcBef>
                <a:spcPts val="1200"/>
              </a:spcBef>
              <a:spcAft>
                <a:spcPts val="0"/>
              </a:spcAft>
              <a:buSzPct val="25000"/>
              <a:buNone/>
            </a:pPr>
            <a:r>
              <a:rPr lang="en-US" sz="1800" b="1" i="1">
                <a:solidFill>
                  <a:schemeClr val="lt1"/>
                </a:solidFill>
                <a:latin typeface="Libre Baskerville"/>
                <a:ea typeface="Libre Baskerville"/>
                <a:cs typeface="Libre Baskerville"/>
                <a:sym typeface="Libre Baskerville"/>
              </a:rPr>
              <a:t>(These  core course requirements correlate to most 4 year college and universities minimum admission requirements. Please see the  course catalog for more information.)</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Shape 300" descr="PLC background image 1"/>
          <p:cNvPicPr preferRelativeResize="0"/>
          <p:nvPr/>
        </p:nvPicPr>
        <p:blipFill rotWithShape="1">
          <a:blip r:embed="rId3">
            <a:alphaModFix/>
          </a:blip>
          <a:srcRect/>
          <a:stretch/>
        </p:blipFill>
        <p:spPr>
          <a:xfrm>
            <a:off x="-228600" y="-285750"/>
            <a:ext cx="9524999" cy="7143749"/>
          </a:xfrm>
          <a:prstGeom prst="rect">
            <a:avLst/>
          </a:prstGeom>
          <a:noFill/>
          <a:ln>
            <a:noFill/>
          </a:ln>
        </p:spPr>
      </p:pic>
      <p:pic>
        <p:nvPicPr>
          <p:cNvPr id="2" name="Picture 1"/>
          <p:cNvPicPr>
            <a:picLocks noChangeAspect="1"/>
          </p:cNvPicPr>
          <p:nvPr/>
        </p:nvPicPr>
        <p:blipFill>
          <a:blip r:embed="rId4"/>
          <a:stretch>
            <a:fillRect/>
          </a:stretch>
        </p:blipFill>
        <p:spPr>
          <a:xfrm>
            <a:off x="1905000" y="833004"/>
            <a:ext cx="7239000" cy="3948545"/>
          </a:xfrm>
          <a:prstGeom prst="rect">
            <a:avLst/>
          </a:prstGeom>
        </p:spPr>
      </p:pic>
    </p:spTree>
    <p:extLst>
      <p:ext uri="{BB962C8B-B14F-4D97-AF65-F5344CB8AC3E}">
        <p14:creationId xmlns:p14="http://schemas.microsoft.com/office/powerpoint/2010/main" val="16607023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Shape 317" descr="PLC background image 1"/>
          <p:cNvPicPr preferRelativeResize="0"/>
          <p:nvPr/>
        </p:nvPicPr>
        <p:blipFill rotWithShape="1">
          <a:blip r:embed="rId3">
            <a:alphaModFix/>
          </a:blip>
          <a:srcRect/>
          <a:stretch/>
        </p:blipFill>
        <p:spPr>
          <a:xfrm>
            <a:off x="-190500" y="-285750"/>
            <a:ext cx="9524999" cy="7143749"/>
          </a:xfrm>
          <a:prstGeom prst="rect">
            <a:avLst/>
          </a:prstGeom>
          <a:noFill/>
          <a:ln>
            <a:noFill/>
          </a:ln>
        </p:spPr>
      </p:pic>
      <p:sp>
        <p:nvSpPr>
          <p:cNvPr id="318" name="Shape 318"/>
          <p:cNvSpPr txBox="1"/>
          <p:nvPr/>
        </p:nvSpPr>
        <p:spPr>
          <a:xfrm>
            <a:off x="2175175" y="228600"/>
            <a:ext cx="6858000" cy="7887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None/>
            </a:pPr>
            <a:endParaRPr sz="3600">
              <a:solidFill>
                <a:srgbClr val="000066"/>
              </a:solidFill>
              <a:latin typeface="Libre Baskerville"/>
              <a:ea typeface="Libre Baskerville"/>
              <a:cs typeface="Libre Baskerville"/>
              <a:sym typeface="Libre Baskerville"/>
            </a:endParaRPr>
          </a:p>
          <a:p>
            <a:pPr marL="0" marR="0" lvl="0" indent="0" algn="ctr" rtl="0">
              <a:spcBef>
                <a:spcPts val="1400"/>
              </a:spcBef>
              <a:spcAft>
                <a:spcPts val="0"/>
              </a:spcAft>
              <a:buNone/>
            </a:pPr>
            <a:endParaRPr sz="2800">
              <a:solidFill>
                <a:srgbClr val="000066"/>
              </a:solidFill>
              <a:latin typeface="Libre Baskerville"/>
              <a:ea typeface="Libre Baskerville"/>
              <a:cs typeface="Libre Baskerville"/>
              <a:sym typeface="Libre Baskerville"/>
            </a:endParaRPr>
          </a:p>
        </p:txBody>
      </p:sp>
      <p:sp>
        <p:nvSpPr>
          <p:cNvPr id="319" name="Shape 319"/>
          <p:cNvSpPr txBox="1"/>
          <p:nvPr/>
        </p:nvSpPr>
        <p:spPr>
          <a:xfrm>
            <a:off x="1600200" y="304800"/>
            <a:ext cx="7315200" cy="64611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b="1">
                <a:solidFill>
                  <a:srgbClr val="000066"/>
                </a:solidFill>
                <a:latin typeface="Libre Baskerville"/>
                <a:ea typeface="Libre Baskerville"/>
                <a:cs typeface="Libre Baskerville"/>
                <a:sym typeface="Libre Baskerville"/>
              </a:rPr>
              <a:t>Athletics</a:t>
            </a:r>
          </a:p>
        </p:txBody>
      </p:sp>
      <p:sp>
        <p:nvSpPr>
          <p:cNvPr id="320" name="Shape 320"/>
          <p:cNvSpPr txBox="1"/>
          <p:nvPr/>
        </p:nvSpPr>
        <p:spPr>
          <a:xfrm>
            <a:off x="1905000" y="1219200"/>
            <a:ext cx="2362200"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1" name="Shape 321"/>
          <p:cNvSpPr/>
          <p:nvPr/>
        </p:nvSpPr>
        <p:spPr>
          <a:xfrm>
            <a:off x="1981200" y="1308550"/>
            <a:ext cx="3200400" cy="3214199"/>
          </a:xfrm>
          <a:prstGeom prst="rect">
            <a:avLst/>
          </a:prstGeom>
          <a:noFill/>
          <a:ln>
            <a:noFill/>
          </a:ln>
        </p:spPr>
        <p:txBody>
          <a:bodyPr lIns="91425" tIns="45700" rIns="91425" bIns="45700" anchor="ctr" anchorCtr="0">
            <a:noAutofit/>
          </a:bodyPr>
          <a:lstStyle/>
          <a:p>
            <a:pPr marL="0" marR="0" lvl="0" indent="25400" algn="l" rtl="0">
              <a:lnSpc>
                <a:spcPct val="100000"/>
              </a:lnSpc>
              <a:spcBef>
                <a:spcPts val="0"/>
              </a:spcBef>
              <a:spcAft>
                <a:spcPts val="0"/>
              </a:spcAft>
              <a:buClr>
                <a:schemeClr val="lt1"/>
              </a:buClr>
              <a:buSzPct val="100000"/>
              <a:buFont typeface="Arial"/>
              <a:buChar char="•"/>
            </a:pPr>
            <a:r>
              <a:rPr lang="en-US" sz="2400" b="0" i="0" u="none" strike="noStrike" cap="none">
                <a:solidFill>
                  <a:schemeClr val="lt1"/>
                </a:solidFill>
                <a:latin typeface="Libre Baskerville"/>
                <a:ea typeface="Libre Baskerville"/>
                <a:cs typeface="Libre Baskerville"/>
                <a:sym typeface="Libre Baskerville"/>
              </a:rPr>
              <a:t>Soccer </a:t>
            </a:r>
          </a:p>
          <a:p>
            <a:pPr marL="0" marR="0" lvl="0" indent="25400" algn="l" rtl="0">
              <a:lnSpc>
                <a:spcPct val="100000"/>
              </a:lnSpc>
              <a:spcBef>
                <a:spcPts val="0"/>
              </a:spcBef>
              <a:spcAft>
                <a:spcPts val="0"/>
              </a:spcAft>
              <a:buClr>
                <a:schemeClr val="lt1"/>
              </a:buClr>
              <a:buSzPct val="100000"/>
              <a:buFont typeface="Arial"/>
              <a:buChar char="•"/>
            </a:pPr>
            <a:r>
              <a:rPr lang="en-US" sz="2400" b="0" i="0" u="none" strike="noStrike" cap="none">
                <a:solidFill>
                  <a:schemeClr val="lt1"/>
                </a:solidFill>
                <a:latin typeface="Libre Baskerville"/>
                <a:ea typeface="Libre Baskerville"/>
                <a:cs typeface="Libre Baskerville"/>
                <a:sym typeface="Libre Baskerville"/>
              </a:rPr>
              <a:t>Field Hockey </a:t>
            </a:r>
          </a:p>
          <a:p>
            <a:pPr marL="0" marR="0" lvl="0" indent="25400" algn="l" rtl="0">
              <a:lnSpc>
                <a:spcPct val="100000"/>
              </a:lnSpc>
              <a:spcBef>
                <a:spcPts val="0"/>
              </a:spcBef>
              <a:spcAft>
                <a:spcPts val="0"/>
              </a:spcAft>
              <a:buClr>
                <a:schemeClr val="lt1"/>
              </a:buClr>
              <a:buSzPct val="100000"/>
              <a:buFont typeface="Arial"/>
              <a:buChar char="•"/>
            </a:pPr>
            <a:r>
              <a:rPr lang="en-US" sz="2400" b="0" i="0" u="none" strike="noStrike" cap="none">
                <a:solidFill>
                  <a:schemeClr val="lt1"/>
                </a:solidFill>
                <a:latin typeface="Libre Baskerville"/>
                <a:ea typeface="Libre Baskerville"/>
                <a:cs typeface="Libre Baskerville"/>
                <a:sym typeface="Libre Baskerville"/>
              </a:rPr>
              <a:t>Basketball </a:t>
            </a:r>
          </a:p>
          <a:p>
            <a:pPr marL="0" marR="0" lvl="0" indent="25400" algn="l" rtl="0">
              <a:lnSpc>
                <a:spcPct val="100000"/>
              </a:lnSpc>
              <a:spcBef>
                <a:spcPts val="0"/>
              </a:spcBef>
              <a:spcAft>
                <a:spcPts val="0"/>
              </a:spcAft>
              <a:buClr>
                <a:schemeClr val="lt1"/>
              </a:buClr>
              <a:buSzPct val="100000"/>
              <a:buFont typeface="Arial"/>
              <a:buChar char="•"/>
            </a:pPr>
            <a:r>
              <a:rPr lang="en-US" sz="2400" b="0" i="0" u="none" strike="noStrike" cap="none">
                <a:solidFill>
                  <a:schemeClr val="lt1"/>
                </a:solidFill>
                <a:latin typeface="Libre Baskerville"/>
                <a:ea typeface="Libre Baskerville"/>
                <a:cs typeface="Libre Baskerville"/>
                <a:sym typeface="Libre Baskerville"/>
              </a:rPr>
              <a:t>Cheerleading </a:t>
            </a:r>
          </a:p>
          <a:p>
            <a:pPr marL="0" marR="0" lvl="0" indent="25400" algn="l" rtl="0">
              <a:lnSpc>
                <a:spcPct val="100000"/>
              </a:lnSpc>
              <a:spcBef>
                <a:spcPts val="0"/>
              </a:spcBef>
              <a:spcAft>
                <a:spcPts val="0"/>
              </a:spcAft>
              <a:buClr>
                <a:schemeClr val="lt1"/>
              </a:buClr>
              <a:buSzPct val="100000"/>
              <a:buFont typeface="Arial"/>
              <a:buChar char="•"/>
            </a:pPr>
            <a:r>
              <a:rPr lang="en-US" sz="2400" b="0" i="0" u="none" strike="noStrike" cap="none">
                <a:solidFill>
                  <a:schemeClr val="lt1"/>
                </a:solidFill>
                <a:latin typeface="Libre Baskerville"/>
                <a:ea typeface="Libre Baskerville"/>
                <a:cs typeface="Libre Baskerville"/>
                <a:sym typeface="Libre Baskerville"/>
              </a:rPr>
              <a:t>Track and Field </a:t>
            </a:r>
          </a:p>
          <a:p>
            <a:pPr marL="0" marR="0" lvl="0" indent="25400" algn="l" rtl="0">
              <a:lnSpc>
                <a:spcPct val="100000"/>
              </a:lnSpc>
              <a:spcBef>
                <a:spcPts val="0"/>
              </a:spcBef>
              <a:spcAft>
                <a:spcPts val="0"/>
              </a:spcAft>
              <a:buClr>
                <a:schemeClr val="lt1"/>
              </a:buClr>
              <a:buSzPct val="100000"/>
              <a:buFont typeface="Arial"/>
              <a:buChar char="•"/>
            </a:pPr>
            <a:r>
              <a:rPr lang="en-US" sz="2400" b="0" i="0" u="none" strike="noStrike" cap="none">
                <a:solidFill>
                  <a:schemeClr val="lt1"/>
                </a:solidFill>
                <a:latin typeface="Libre Baskerville"/>
                <a:ea typeface="Libre Baskerville"/>
                <a:cs typeface="Libre Baskerville"/>
                <a:sym typeface="Libre Baskerville"/>
              </a:rPr>
              <a:t>Tennis </a:t>
            </a:r>
          </a:p>
          <a:p>
            <a:pPr marL="0" marR="0" lvl="0" indent="25400" algn="l" rtl="0">
              <a:lnSpc>
                <a:spcPct val="100000"/>
              </a:lnSpc>
              <a:spcBef>
                <a:spcPts val="0"/>
              </a:spcBef>
              <a:spcAft>
                <a:spcPts val="0"/>
              </a:spcAft>
              <a:buClr>
                <a:schemeClr val="lt1"/>
              </a:buClr>
              <a:buSzPct val="100000"/>
              <a:buFont typeface="Arial"/>
              <a:buChar char="•"/>
            </a:pPr>
            <a:r>
              <a:rPr lang="en-US" sz="2400" b="0" i="0" u="none" strike="noStrike" cap="none">
                <a:solidFill>
                  <a:schemeClr val="lt1"/>
                </a:solidFill>
                <a:latin typeface="Libre Baskerville"/>
                <a:ea typeface="Libre Baskerville"/>
                <a:cs typeface="Libre Baskerville"/>
                <a:sym typeface="Libre Baskerville"/>
              </a:rPr>
              <a:t>Cross Country </a:t>
            </a:r>
          </a:p>
          <a:p>
            <a:pPr marL="0" marR="0" lvl="0" indent="25400" algn="l" rtl="0">
              <a:lnSpc>
                <a:spcPct val="100000"/>
              </a:lnSpc>
              <a:spcBef>
                <a:spcPts val="0"/>
              </a:spcBef>
              <a:spcAft>
                <a:spcPts val="0"/>
              </a:spcAft>
              <a:buClr>
                <a:schemeClr val="lt1"/>
              </a:buClr>
              <a:buSzPct val="100000"/>
              <a:buFont typeface="Arial"/>
              <a:buChar char="•"/>
            </a:pPr>
            <a:r>
              <a:rPr lang="en-US" sz="2400">
                <a:solidFill>
                  <a:schemeClr val="lt1"/>
                </a:solidFill>
                <a:latin typeface="Libre Baskerville"/>
                <a:ea typeface="Libre Baskerville"/>
                <a:cs typeface="Libre Baskerville"/>
                <a:sym typeface="Libre Baskerville"/>
              </a:rPr>
              <a:t>Ice Hockey</a:t>
            </a:r>
          </a:p>
        </p:txBody>
      </p:sp>
      <p:sp>
        <p:nvSpPr>
          <p:cNvPr id="322" name="Shape 322"/>
          <p:cNvSpPr/>
          <p:nvPr/>
        </p:nvSpPr>
        <p:spPr>
          <a:xfrm>
            <a:off x="5715000" y="1297200"/>
            <a:ext cx="2743200" cy="3214200"/>
          </a:xfrm>
          <a:prstGeom prst="rect">
            <a:avLst/>
          </a:prstGeom>
          <a:noFill/>
          <a:ln>
            <a:noFill/>
          </a:ln>
        </p:spPr>
        <p:txBody>
          <a:bodyPr lIns="91425" tIns="45700" rIns="91425" bIns="45700" anchor="ctr" anchorCtr="0">
            <a:noAutofit/>
          </a:bodyPr>
          <a:lstStyle/>
          <a:p>
            <a:pPr marL="0" marR="0" lvl="0" indent="25400" algn="l" rtl="0">
              <a:lnSpc>
                <a:spcPct val="100000"/>
              </a:lnSpc>
              <a:spcBef>
                <a:spcPts val="0"/>
              </a:spcBef>
              <a:spcAft>
                <a:spcPts val="0"/>
              </a:spcAft>
              <a:buClr>
                <a:schemeClr val="lt1"/>
              </a:buClr>
              <a:buSzPct val="100000"/>
              <a:buFont typeface="Arial"/>
              <a:buChar char="•"/>
            </a:pPr>
            <a:r>
              <a:rPr lang="en-US" sz="2400" b="0" i="0" u="none" strike="noStrike" cap="none">
                <a:solidFill>
                  <a:schemeClr val="lt1"/>
                </a:solidFill>
                <a:latin typeface="Libre Baskerville"/>
                <a:ea typeface="Libre Baskerville"/>
                <a:cs typeface="Libre Baskerville"/>
                <a:sym typeface="Libre Baskerville"/>
              </a:rPr>
              <a:t>Football</a:t>
            </a:r>
          </a:p>
          <a:p>
            <a:pPr marL="0" marR="0" lvl="0" indent="25400" algn="l" rtl="0">
              <a:lnSpc>
                <a:spcPct val="100000"/>
              </a:lnSpc>
              <a:spcBef>
                <a:spcPts val="0"/>
              </a:spcBef>
              <a:spcAft>
                <a:spcPts val="0"/>
              </a:spcAft>
              <a:buClr>
                <a:schemeClr val="lt1"/>
              </a:buClr>
              <a:buSzPct val="100000"/>
              <a:buFont typeface="Arial"/>
              <a:buChar char="•"/>
            </a:pPr>
            <a:r>
              <a:rPr lang="en-US" sz="2400" b="0" i="0" u="none" strike="noStrike" cap="none">
                <a:solidFill>
                  <a:schemeClr val="lt1"/>
                </a:solidFill>
                <a:latin typeface="Libre Baskerville"/>
                <a:ea typeface="Libre Baskerville"/>
                <a:cs typeface="Libre Baskerville"/>
                <a:sym typeface="Libre Baskerville"/>
              </a:rPr>
              <a:t>Winter Track</a:t>
            </a:r>
          </a:p>
          <a:p>
            <a:pPr marL="0" marR="0" lvl="0" indent="25400" algn="l" rtl="0">
              <a:lnSpc>
                <a:spcPct val="100000"/>
              </a:lnSpc>
              <a:spcBef>
                <a:spcPts val="0"/>
              </a:spcBef>
              <a:spcAft>
                <a:spcPts val="0"/>
              </a:spcAft>
              <a:buClr>
                <a:schemeClr val="lt1"/>
              </a:buClr>
              <a:buSzPct val="100000"/>
              <a:buFont typeface="Arial"/>
              <a:buChar char="•"/>
            </a:pPr>
            <a:r>
              <a:rPr lang="en-US" sz="2400" b="0" i="0" u="none" strike="noStrike" cap="none">
                <a:solidFill>
                  <a:schemeClr val="lt1"/>
                </a:solidFill>
                <a:latin typeface="Libre Baskerville"/>
                <a:ea typeface="Libre Baskerville"/>
                <a:cs typeface="Libre Baskerville"/>
                <a:sym typeface="Libre Baskerville"/>
              </a:rPr>
              <a:t>Baseball</a:t>
            </a:r>
          </a:p>
          <a:p>
            <a:pPr marL="0" marR="0" lvl="0" indent="25400" algn="l" rtl="0">
              <a:lnSpc>
                <a:spcPct val="100000"/>
              </a:lnSpc>
              <a:spcBef>
                <a:spcPts val="0"/>
              </a:spcBef>
              <a:spcAft>
                <a:spcPts val="0"/>
              </a:spcAft>
              <a:buClr>
                <a:schemeClr val="lt1"/>
              </a:buClr>
              <a:buSzPct val="100000"/>
              <a:buFont typeface="Arial"/>
              <a:buChar char="•"/>
            </a:pPr>
            <a:r>
              <a:rPr lang="en-US" sz="2400" b="0" i="0" u="none" strike="noStrike" cap="none">
                <a:solidFill>
                  <a:schemeClr val="lt1"/>
                </a:solidFill>
                <a:latin typeface="Libre Baskerville"/>
                <a:ea typeface="Libre Baskerville"/>
                <a:cs typeface="Libre Baskerville"/>
                <a:sym typeface="Libre Baskerville"/>
              </a:rPr>
              <a:t>Softball </a:t>
            </a:r>
          </a:p>
          <a:p>
            <a:pPr marL="0" marR="0" lvl="0" indent="25400" algn="l" rtl="0">
              <a:lnSpc>
                <a:spcPct val="100000"/>
              </a:lnSpc>
              <a:spcBef>
                <a:spcPts val="0"/>
              </a:spcBef>
              <a:spcAft>
                <a:spcPts val="0"/>
              </a:spcAft>
              <a:buClr>
                <a:schemeClr val="lt1"/>
              </a:buClr>
              <a:buSzPct val="100000"/>
              <a:buFont typeface="Arial"/>
              <a:buChar char="•"/>
            </a:pPr>
            <a:r>
              <a:rPr lang="en-US" sz="2400" b="0" i="0" u="none" strike="noStrike" cap="none">
                <a:solidFill>
                  <a:schemeClr val="lt1"/>
                </a:solidFill>
                <a:latin typeface="Libre Baskerville"/>
                <a:ea typeface="Libre Baskerville"/>
                <a:cs typeface="Libre Baskerville"/>
                <a:sym typeface="Libre Baskerville"/>
              </a:rPr>
              <a:t>Golf </a:t>
            </a:r>
          </a:p>
          <a:p>
            <a:pPr marL="0" marR="0" lvl="0" indent="25400" algn="l" rtl="0">
              <a:lnSpc>
                <a:spcPct val="100000"/>
              </a:lnSpc>
              <a:spcBef>
                <a:spcPts val="0"/>
              </a:spcBef>
              <a:spcAft>
                <a:spcPts val="0"/>
              </a:spcAft>
              <a:buClr>
                <a:schemeClr val="lt1"/>
              </a:buClr>
              <a:buSzPct val="100000"/>
              <a:buFont typeface="Arial"/>
              <a:buChar char="•"/>
            </a:pPr>
            <a:r>
              <a:rPr lang="en-US" sz="2400">
                <a:solidFill>
                  <a:schemeClr val="lt1"/>
                </a:solidFill>
                <a:latin typeface="Libre Baskerville"/>
                <a:ea typeface="Libre Baskerville"/>
                <a:cs typeface="Libre Baskerville"/>
                <a:sym typeface="Libre Baskerville"/>
              </a:rPr>
              <a:t>Bowling</a:t>
            </a:r>
          </a:p>
          <a:p>
            <a:pPr marL="0" marR="0" lvl="0" indent="25400" algn="l" rtl="0">
              <a:lnSpc>
                <a:spcPct val="100000"/>
              </a:lnSpc>
              <a:spcBef>
                <a:spcPts val="0"/>
              </a:spcBef>
              <a:spcAft>
                <a:spcPts val="0"/>
              </a:spcAft>
              <a:buClr>
                <a:schemeClr val="lt1"/>
              </a:buClr>
              <a:buSzPct val="100000"/>
              <a:buFont typeface="Arial"/>
              <a:buChar char="•"/>
            </a:pPr>
            <a:r>
              <a:rPr lang="en-US" sz="2400" b="0" i="0" u="none" strike="noStrike" cap="none">
                <a:solidFill>
                  <a:schemeClr val="lt1"/>
                </a:solidFill>
                <a:latin typeface="Libre Baskerville"/>
                <a:ea typeface="Libre Baskerville"/>
                <a:cs typeface="Libre Baskerville"/>
                <a:sym typeface="Libre Baskerville"/>
              </a:rPr>
              <a:t>Bass Fishing</a:t>
            </a:r>
          </a:p>
        </p:txBody>
      </p:sp>
      <p:sp>
        <p:nvSpPr>
          <p:cNvPr id="323" name="Shape 323"/>
          <p:cNvSpPr/>
          <p:nvPr/>
        </p:nvSpPr>
        <p:spPr>
          <a:xfrm>
            <a:off x="1828800" y="5139153"/>
            <a:ext cx="7010400" cy="707886"/>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SzPct val="25000"/>
              <a:buNone/>
            </a:pPr>
            <a:r>
              <a:rPr lang="en-US" sz="2000" b="0" i="0" u="none" strike="noStrike" cap="none">
                <a:solidFill>
                  <a:schemeClr val="lt1"/>
                </a:solidFill>
                <a:latin typeface="Libre Baskerville"/>
                <a:ea typeface="Libre Baskerville"/>
                <a:cs typeface="Libre Baskerville"/>
                <a:sym typeface="Libre Baskerville"/>
              </a:rPr>
              <a:t>Students are also allowed to participate in swimming and wrestling programs with permission from the Athletic Director.</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Shape 329" descr="PLC background image 1"/>
          <p:cNvPicPr preferRelativeResize="0"/>
          <p:nvPr/>
        </p:nvPicPr>
        <p:blipFill rotWithShape="1">
          <a:blip r:embed="rId3">
            <a:alphaModFix/>
          </a:blip>
          <a:srcRect/>
          <a:stretch/>
        </p:blipFill>
        <p:spPr>
          <a:xfrm>
            <a:off x="0" y="0"/>
            <a:ext cx="9525000" cy="7143600"/>
          </a:xfrm>
          <a:prstGeom prst="rect">
            <a:avLst/>
          </a:prstGeom>
          <a:noFill/>
          <a:ln>
            <a:noFill/>
          </a:ln>
        </p:spPr>
      </p:pic>
      <p:sp>
        <p:nvSpPr>
          <p:cNvPr id="330" name="Shape 330"/>
          <p:cNvSpPr txBox="1"/>
          <p:nvPr/>
        </p:nvSpPr>
        <p:spPr>
          <a:xfrm>
            <a:off x="2133600" y="121166"/>
            <a:ext cx="6858000" cy="12827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None/>
            </a:pPr>
            <a:endParaRPr sz="3600">
              <a:solidFill>
                <a:srgbClr val="000066"/>
              </a:solidFill>
              <a:latin typeface="Libre Baskerville"/>
              <a:ea typeface="Libre Baskerville"/>
              <a:cs typeface="Libre Baskerville"/>
              <a:sym typeface="Libre Baskerville"/>
            </a:endParaRPr>
          </a:p>
          <a:p>
            <a:pPr marL="0" marR="0" lvl="0" indent="0" algn="ctr" rtl="0">
              <a:spcBef>
                <a:spcPts val="1400"/>
              </a:spcBef>
              <a:spcAft>
                <a:spcPts val="0"/>
              </a:spcAft>
              <a:buNone/>
            </a:pPr>
            <a:endParaRPr sz="2800">
              <a:solidFill>
                <a:srgbClr val="000066"/>
              </a:solidFill>
              <a:latin typeface="Libre Baskerville"/>
              <a:ea typeface="Libre Baskerville"/>
              <a:cs typeface="Libre Baskerville"/>
              <a:sym typeface="Libre Baskerville"/>
            </a:endParaRPr>
          </a:p>
        </p:txBody>
      </p:sp>
      <p:sp>
        <p:nvSpPr>
          <p:cNvPr id="331" name="Shape 331"/>
          <p:cNvSpPr txBox="1"/>
          <p:nvPr/>
        </p:nvSpPr>
        <p:spPr>
          <a:xfrm>
            <a:off x="1600200" y="304800"/>
            <a:ext cx="7315200" cy="64611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b="1">
                <a:solidFill>
                  <a:srgbClr val="000066"/>
                </a:solidFill>
                <a:latin typeface="Libre Baskerville"/>
                <a:ea typeface="Libre Baskerville"/>
                <a:cs typeface="Libre Baskerville"/>
                <a:sym typeface="Libre Baskerville"/>
              </a:rPr>
              <a:t>Clubs and Activities</a:t>
            </a:r>
          </a:p>
        </p:txBody>
      </p:sp>
      <p:sp>
        <p:nvSpPr>
          <p:cNvPr id="332" name="Shape 332"/>
          <p:cNvSpPr txBox="1"/>
          <p:nvPr/>
        </p:nvSpPr>
        <p:spPr>
          <a:xfrm>
            <a:off x="1905000" y="1219200"/>
            <a:ext cx="2362200"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3" name="Shape 333"/>
          <p:cNvSpPr/>
          <p:nvPr/>
        </p:nvSpPr>
        <p:spPr>
          <a:xfrm>
            <a:off x="2318900" y="768325"/>
            <a:ext cx="2993100" cy="4401300"/>
          </a:xfrm>
          <a:prstGeom prst="rect">
            <a:avLst/>
          </a:prstGeom>
          <a:noFill/>
          <a:ln>
            <a:noFill/>
          </a:ln>
        </p:spPr>
        <p:txBody>
          <a:bodyPr lIns="91425" tIns="45700" rIns="91425" bIns="45700" anchor="ctr" anchorCtr="0">
            <a:noAutofit/>
          </a:bodyPr>
          <a:lstStyle/>
          <a:p>
            <a:pPr marR="0" lvl="0" algn="l" rtl="0">
              <a:lnSpc>
                <a:spcPct val="100000"/>
              </a:lnSpc>
              <a:spcBef>
                <a:spcPts val="0"/>
              </a:spcBef>
              <a:spcAft>
                <a:spcPts val="0"/>
              </a:spcAft>
              <a:buNone/>
            </a:pPr>
            <a:endParaRPr sz="1800">
              <a:solidFill>
                <a:schemeClr val="lt1"/>
              </a:solidFill>
              <a:latin typeface="Libre Baskerville"/>
              <a:ea typeface="Libre Baskerville"/>
              <a:cs typeface="Libre Baskerville"/>
              <a:sym typeface="Libre Baskerville"/>
            </a:endParaRPr>
          </a:p>
          <a:p>
            <a:pPr marR="0" lvl="0" algn="l" rtl="0">
              <a:lnSpc>
                <a:spcPct val="100000"/>
              </a:lnSpc>
              <a:spcBef>
                <a:spcPts val="0"/>
              </a:spcBef>
              <a:spcAft>
                <a:spcPts val="0"/>
              </a:spcAft>
              <a:buNone/>
            </a:pPr>
            <a:r>
              <a:rPr lang="en-US" sz="1800" b="0" i="0" u="none" strike="noStrike" cap="none">
                <a:solidFill>
                  <a:schemeClr val="lt1"/>
                </a:solidFill>
                <a:latin typeface="Libre Baskerville"/>
                <a:ea typeface="Libre Baskerville"/>
                <a:cs typeface="Libre Baskerville"/>
                <a:sym typeface="Libre Baskerville"/>
              </a:rPr>
              <a:t>Aeronautics Club</a:t>
            </a:r>
          </a:p>
          <a:p>
            <a:pPr marR="0" lvl="0" algn="l" rtl="0">
              <a:lnSpc>
                <a:spcPct val="100000"/>
              </a:lnSpc>
              <a:spcBef>
                <a:spcPts val="0"/>
              </a:spcBef>
              <a:spcAft>
                <a:spcPts val="0"/>
              </a:spcAft>
              <a:buNone/>
            </a:pPr>
            <a:r>
              <a:rPr lang="en-US" sz="1800" b="0" i="0" u="none" strike="noStrike" cap="none">
                <a:solidFill>
                  <a:schemeClr val="lt1"/>
                </a:solidFill>
                <a:latin typeface="Libre Baskerville"/>
                <a:ea typeface="Libre Baskerville"/>
                <a:cs typeface="Libre Baskerville"/>
                <a:sym typeface="Libre Baskerville"/>
              </a:rPr>
              <a:t>After School Fitness</a:t>
            </a:r>
          </a:p>
          <a:p>
            <a:pPr marR="0" lvl="0" algn="l" rtl="0">
              <a:lnSpc>
                <a:spcPct val="100000"/>
              </a:lnSpc>
              <a:spcBef>
                <a:spcPts val="0"/>
              </a:spcBef>
              <a:spcAft>
                <a:spcPts val="0"/>
              </a:spcAft>
              <a:buNone/>
            </a:pPr>
            <a:r>
              <a:rPr lang="en-US" sz="1800" b="0" i="0" u="none" strike="noStrike" cap="none">
                <a:solidFill>
                  <a:schemeClr val="lt1"/>
                </a:solidFill>
                <a:latin typeface="Libre Baskerville"/>
                <a:ea typeface="Libre Baskerville"/>
                <a:cs typeface="Libre Baskerville"/>
                <a:sym typeface="Libre Baskerville"/>
              </a:rPr>
              <a:t>Art Club</a:t>
            </a:r>
          </a:p>
          <a:p>
            <a:pPr marR="0" lvl="0" algn="l" rtl="0">
              <a:lnSpc>
                <a:spcPct val="100000"/>
              </a:lnSpc>
              <a:spcBef>
                <a:spcPts val="0"/>
              </a:spcBef>
              <a:spcAft>
                <a:spcPts val="0"/>
              </a:spcAft>
              <a:buNone/>
            </a:pPr>
            <a:r>
              <a:rPr lang="en-US" sz="1800" i="0" u="none" strike="noStrike" cap="none">
                <a:solidFill>
                  <a:schemeClr val="lt1"/>
                </a:solidFill>
                <a:latin typeface="Libre Baskerville"/>
                <a:ea typeface="Libre Baskerville"/>
                <a:cs typeface="Libre Baskerville"/>
                <a:sym typeface="Libre Baskerville"/>
              </a:rPr>
              <a:t>Band</a:t>
            </a:r>
          </a:p>
          <a:p>
            <a:pPr marR="0" lvl="0" algn="l" rtl="0">
              <a:lnSpc>
                <a:spcPct val="100000"/>
              </a:lnSpc>
              <a:spcBef>
                <a:spcPts val="0"/>
              </a:spcBef>
              <a:spcAft>
                <a:spcPts val="0"/>
              </a:spcAft>
              <a:buNone/>
            </a:pPr>
            <a:r>
              <a:rPr lang="en-US" sz="1800">
                <a:solidFill>
                  <a:schemeClr val="lt1"/>
                </a:solidFill>
                <a:latin typeface="Libre Baskerville"/>
                <a:ea typeface="Libre Baskerville"/>
                <a:cs typeface="Libre Baskerville"/>
                <a:sym typeface="Libre Baskerville"/>
              </a:rPr>
              <a:t>Big Brother/Big Sister</a:t>
            </a:r>
          </a:p>
          <a:p>
            <a:pPr marL="0" marR="0" lvl="0" indent="0" algn="l" rtl="0">
              <a:lnSpc>
                <a:spcPct val="100000"/>
              </a:lnSpc>
              <a:spcBef>
                <a:spcPts val="0"/>
              </a:spcBef>
              <a:spcAft>
                <a:spcPts val="0"/>
              </a:spcAft>
              <a:buNone/>
            </a:pPr>
            <a:r>
              <a:rPr lang="en-US" sz="1800">
                <a:solidFill>
                  <a:schemeClr val="lt1"/>
                </a:solidFill>
                <a:latin typeface="Libre Baskerville"/>
                <a:ea typeface="Libre Baskerville"/>
                <a:cs typeface="Libre Baskerville"/>
                <a:sym typeface="Libre Baskerville"/>
              </a:rPr>
              <a:t>Card Club</a:t>
            </a:r>
          </a:p>
          <a:p>
            <a:pPr marR="0" lvl="0" algn="l" rtl="0">
              <a:lnSpc>
                <a:spcPct val="100000"/>
              </a:lnSpc>
              <a:spcBef>
                <a:spcPts val="0"/>
              </a:spcBef>
              <a:spcAft>
                <a:spcPts val="0"/>
              </a:spcAft>
              <a:buNone/>
            </a:pPr>
            <a:r>
              <a:rPr lang="en-US" sz="1800">
                <a:solidFill>
                  <a:schemeClr val="lt1"/>
                </a:solidFill>
                <a:latin typeface="Libre Baskerville"/>
                <a:ea typeface="Libre Baskerville"/>
                <a:cs typeface="Libre Baskerville"/>
                <a:sym typeface="Libre Baskerville"/>
              </a:rPr>
              <a:t>Chess Club</a:t>
            </a:r>
          </a:p>
          <a:p>
            <a:pPr marR="0" lvl="0" algn="l" rtl="0">
              <a:lnSpc>
                <a:spcPct val="100000"/>
              </a:lnSpc>
              <a:spcBef>
                <a:spcPts val="0"/>
              </a:spcBef>
              <a:spcAft>
                <a:spcPts val="0"/>
              </a:spcAft>
              <a:buNone/>
            </a:pPr>
            <a:r>
              <a:rPr lang="en-US" sz="1800">
                <a:solidFill>
                  <a:schemeClr val="lt1"/>
                </a:solidFill>
                <a:latin typeface="Libre Baskerville"/>
                <a:ea typeface="Libre Baskerville"/>
                <a:cs typeface="Libre Baskerville"/>
                <a:sym typeface="Libre Baskerville"/>
              </a:rPr>
              <a:t>Chorus</a:t>
            </a:r>
          </a:p>
          <a:p>
            <a:pPr marR="0" lvl="0" algn="l" rtl="0">
              <a:lnSpc>
                <a:spcPct val="100000"/>
              </a:lnSpc>
              <a:spcBef>
                <a:spcPts val="0"/>
              </a:spcBef>
              <a:spcAft>
                <a:spcPts val="0"/>
              </a:spcAft>
              <a:buNone/>
            </a:pPr>
            <a:r>
              <a:rPr lang="en-US" sz="1800">
                <a:solidFill>
                  <a:schemeClr val="lt1"/>
                </a:solidFill>
                <a:latin typeface="Libre Baskerville"/>
                <a:ea typeface="Libre Baskerville"/>
                <a:cs typeface="Libre Baskerville"/>
                <a:sym typeface="Libre Baskerville"/>
              </a:rPr>
              <a:t>Drama</a:t>
            </a:r>
          </a:p>
          <a:p>
            <a:pPr marR="0" lvl="0" algn="l" rtl="0">
              <a:lnSpc>
                <a:spcPct val="100000"/>
              </a:lnSpc>
              <a:spcBef>
                <a:spcPts val="0"/>
              </a:spcBef>
              <a:spcAft>
                <a:spcPts val="0"/>
              </a:spcAft>
              <a:buNone/>
            </a:pPr>
            <a:r>
              <a:rPr lang="en-US" sz="1800">
                <a:solidFill>
                  <a:schemeClr val="lt1"/>
                </a:solidFill>
                <a:latin typeface="Libre Baskerville"/>
                <a:ea typeface="Libre Baskerville"/>
                <a:cs typeface="Libre Baskerville"/>
                <a:sym typeface="Libre Baskerville"/>
              </a:rPr>
              <a:t>Diversity Club</a:t>
            </a:r>
          </a:p>
          <a:p>
            <a:pPr marR="0" lvl="0" algn="l" rtl="0">
              <a:lnSpc>
                <a:spcPct val="100000"/>
              </a:lnSpc>
              <a:spcBef>
                <a:spcPts val="0"/>
              </a:spcBef>
              <a:spcAft>
                <a:spcPts val="0"/>
              </a:spcAft>
              <a:buNone/>
            </a:pPr>
            <a:r>
              <a:rPr lang="en-US" sz="1800">
                <a:solidFill>
                  <a:schemeClr val="lt1"/>
                </a:solidFill>
                <a:latin typeface="Libre Baskerville"/>
                <a:ea typeface="Libre Baskerville"/>
                <a:cs typeface="Libre Baskerville"/>
                <a:sym typeface="Libre Baskerville"/>
              </a:rPr>
              <a:t>Honor Societies</a:t>
            </a:r>
          </a:p>
          <a:p>
            <a:pPr marR="0" lvl="0" algn="l" rtl="0">
              <a:lnSpc>
                <a:spcPct val="100000"/>
              </a:lnSpc>
              <a:spcBef>
                <a:spcPts val="0"/>
              </a:spcBef>
              <a:spcAft>
                <a:spcPts val="0"/>
              </a:spcAft>
              <a:buNone/>
            </a:pPr>
            <a:endParaRPr sz="1800"/>
          </a:p>
        </p:txBody>
      </p:sp>
      <p:sp>
        <p:nvSpPr>
          <p:cNvPr id="334" name="Shape 334"/>
          <p:cNvSpPr/>
          <p:nvPr/>
        </p:nvSpPr>
        <p:spPr>
          <a:xfrm>
            <a:off x="5715000" y="1524000"/>
            <a:ext cx="2743199" cy="52321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Arial"/>
              <a:buNone/>
            </a:pPr>
            <a:endParaRPr sz="2800" b="0" i="0" u="none" strike="noStrike" cap="none">
              <a:solidFill>
                <a:schemeClr val="lt1"/>
              </a:solidFill>
              <a:latin typeface="Libre Baskerville"/>
              <a:ea typeface="Libre Baskerville"/>
              <a:cs typeface="Libre Baskerville"/>
              <a:sym typeface="Libre Baskerville"/>
            </a:endParaRPr>
          </a:p>
        </p:txBody>
      </p:sp>
      <p:sp>
        <p:nvSpPr>
          <p:cNvPr id="335" name="Shape 335"/>
          <p:cNvSpPr/>
          <p:nvPr/>
        </p:nvSpPr>
        <p:spPr>
          <a:xfrm>
            <a:off x="5638800" y="1079950"/>
            <a:ext cx="3733800" cy="3363900"/>
          </a:xfrm>
          <a:prstGeom prst="rect">
            <a:avLst/>
          </a:prstGeom>
          <a:noFill/>
          <a:ln>
            <a:noFill/>
          </a:ln>
        </p:spPr>
        <p:txBody>
          <a:bodyPr lIns="91425" tIns="45700" rIns="91425" bIns="45700" anchor="ctr" anchorCtr="0">
            <a:noAutofit/>
          </a:bodyPr>
          <a:lstStyle/>
          <a:p>
            <a:pPr marR="0" lvl="0" algn="l" rtl="0">
              <a:lnSpc>
                <a:spcPct val="100000"/>
              </a:lnSpc>
              <a:spcBef>
                <a:spcPts val="0"/>
              </a:spcBef>
              <a:spcAft>
                <a:spcPts val="0"/>
              </a:spcAft>
              <a:buNone/>
            </a:pPr>
            <a:endParaRPr sz="1800">
              <a:solidFill>
                <a:schemeClr val="lt1"/>
              </a:solidFill>
              <a:latin typeface="Libre Baskerville"/>
              <a:ea typeface="Libre Baskerville"/>
              <a:cs typeface="Libre Baskerville"/>
              <a:sym typeface="Libre Baskerville"/>
            </a:endParaRPr>
          </a:p>
          <a:p>
            <a:pPr marR="0" lvl="0" algn="l" rtl="0">
              <a:lnSpc>
                <a:spcPct val="100000"/>
              </a:lnSpc>
              <a:spcBef>
                <a:spcPts val="0"/>
              </a:spcBef>
              <a:spcAft>
                <a:spcPts val="0"/>
              </a:spcAft>
              <a:buNone/>
            </a:pPr>
            <a:endParaRPr sz="1800">
              <a:solidFill>
                <a:schemeClr val="lt1"/>
              </a:solidFill>
              <a:latin typeface="Libre Baskerville"/>
              <a:ea typeface="Libre Baskerville"/>
              <a:cs typeface="Libre Baskerville"/>
              <a:sym typeface="Libre Baskerville"/>
            </a:endParaRPr>
          </a:p>
          <a:p>
            <a:pPr marR="0" lvl="0" algn="l" rtl="0">
              <a:lnSpc>
                <a:spcPct val="100000"/>
              </a:lnSpc>
              <a:spcBef>
                <a:spcPts val="0"/>
              </a:spcBef>
              <a:spcAft>
                <a:spcPts val="0"/>
              </a:spcAft>
              <a:buNone/>
            </a:pPr>
            <a:r>
              <a:rPr lang="en-US" sz="1800">
                <a:solidFill>
                  <a:schemeClr val="lt1"/>
                </a:solidFill>
                <a:latin typeface="Libre Baskerville"/>
                <a:ea typeface="Libre Baskerville"/>
                <a:cs typeface="Libre Baskerville"/>
                <a:sym typeface="Libre Baskerville"/>
              </a:rPr>
              <a:t>Key Club</a:t>
            </a:r>
          </a:p>
          <a:p>
            <a:pPr marR="0" lvl="0" algn="l" rtl="0">
              <a:lnSpc>
                <a:spcPct val="100000"/>
              </a:lnSpc>
              <a:spcBef>
                <a:spcPts val="0"/>
              </a:spcBef>
              <a:spcAft>
                <a:spcPts val="0"/>
              </a:spcAft>
              <a:buNone/>
            </a:pPr>
            <a:r>
              <a:rPr lang="en-US" sz="1800">
                <a:solidFill>
                  <a:schemeClr val="lt1"/>
                </a:solidFill>
                <a:latin typeface="Libre Baskerville"/>
                <a:ea typeface="Libre Baskerville"/>
                <a:cs typeface="Libre Baskerville"/>
                <a:sym typeface="Libre Baskerville"/>
              </a:rPr>
              <a:t>Leo Club</a:t>
            </a:r>
          </a:p>
          <a:p>
            <a:pPr marR="0" lvl="0" algn="l" rtl="0">
              <a:lnSpc>
                <a:spcPct val="100000"/>
              </a:lnSpc>
              <a:spcBef>
                <a:spcPts val="0"/>
              </a:spcBef>
              <a:spcAft>
                <a:spcPts val="0"/>
              </a:spcAft>
              <a:buNone/>
            </a:pPr>
            <a:r>
              <a:rPr lang="en-US" sz="1800">
                <a:solidFill>
                  <a:schemeClr val="lt1"/>
                </a:solidFill>
                <a:latin typeface="Libre Baskerville"/>
                <a:ea typeface="Libre Baskerville"/>
                <a:cs typeface="Libre Baskerville"/>
                <a:sym typeface="Libre Baskerville"/>
              </a:rPr>
              <a:t>Life of a Student</a:t>
            </a:r>
          </a:p>
          <a:p>
            <a:pPr marR="0" lvl="0" algn="l" rtl="0">
              <a:lnSpc>
                <a:spcPct val="100000"/>
              </a:lnSpc>
              <a:spcBef>
                <a:spcPts val="0"/>
              </a:spcBef>
              <a:spcAft>
                <a:spcPts val="0"/>
              </a:spcAft>
              <a:buNone/>
            </a:pPr>
            <a:r>
              <a:rPr lang="en-US" sz="1800">
                <a:solidFill>
                  <a:schemeClr val="lt1"/>
                </a:solidFill>
                <a:latin typeface="Libre Baskerville"/>
                <a:ea typeface="Libre Baskerville"/>
                <a:cs typeface="Libre Baskerville"/>
                <a:sym typeface="Libre Baskerville"/>
              </a:rPr>
              <a:t>Literary Arts Magazine</a:t>
            </a:r>
          </a:p>
          <a:p>
            <a:pPr marR="0" lvl="0" algn="l" rtl="0">
              <a:lnSpc>
                <a:spcPct val="100000"/>
              </a:lnSpc>
              <a:spcBef>
                <a:spcPts val="0"/>
              </a:spcBef>
              <a:spcAft>
                <a:spcPts val="0"/>
              </a:spcAft>
              <a:buNone/>
            </a:pPr>
            <a:r>
              <a:rPr lang="en-US" sz="1800">
                <a:solidFill>
                  <a:schemeClr val="lt1"/>
                </a:solidFill>
                <a:latin typeface="Libre Baskerville"/>
                <a:ea typeface="Libre Baskerville"/>
                <a:cs typeface="Libre Baskerville"/>
                <a:sym typeface="Libre Baskerville"/>
              </a:rPr>
              <a:t>Math Team</a:t>
            </a:r>
          </a:p>
          <a:p>
            <a:pPr marR="0" lvl="0" algn="l" rtl="0">
              <a:lnSpc>
                <a:spcPct val="100000"/>
              </a:lnSpc>
              <a:spcBef>
                <a:spcPts val="0"/>
              </a:spcBef>
              <a:spcAft>
                <a:spcPts val="0"/>
              </a:spcAft>
              <a:buNone/>
            </a:pPr>
            <a:r>
              <a:rPr lang="en-US" sz="1800">
                <a:solidFill>
                  <a:schemeClr val="lt1"/>
                </a:solidFill>
                <a:latin typeface="Libre Baskerville"/>
                <a:ea typeface="Libre Baskerville"/>
                <a:cs typeface="Libre Baskerville"/>
                <a:sym typeface="Libre Baskerville"/>
              </a:rPr>
              <a:t>Open Mic</a:t>
            </a:r>
          </a:p>
          <a:p>
            <a:pPr marR="0" lvl="0" algn="l" rtl="0">
              <a:lnSpc>
                <a:spcPct val="100000"/>
              </a:lnSpc>
              <a:spcBef>
                <a:spcPts val="0"/>
              </a:spcBef>
              <a:spcAft>
                <a:spcPts val="0"/>
              </a:spcAft>
              <a:buNone/>
            </a:pPr>
            <a:r>
              <a:rPr lang="en-US" sz="1800">
                <a:solidFill>
                  <a:schemeClr val="lt1"/>
                </a:solidFill>
                <a:latin typeface="Libre Baskerville"/>
                <a:ea typeface="Libre Baskerville"/>
                <a:cs typeface="Libre Baskerville"/>
                <a:sym typeface="Libre Baskerville"/>
              </a:rPr>
              <a:t>Outing Club</a:t>
            </a:r>
          </a:p>
          <a:p>
            <a:pPr marR="0" lvl="0" algn="l" rtl="0">
              <a:lnSpc>
                <a:spcPct val="100000"/>
              </a:lnSpc>
              <a:spcBef>
                <a:spcPts val="0"/>
              </a:spcBef>
              <a:spcAft>
                <a:spcPts val="0"/>
              </a:spcAft>
              <a:buNone/>
            </a:pPr>
            <a:r>
              <a:rPr lang="en-US" sz="1800">
                <a:solidFill>
                  <a:schemeClr val="lt1"/>
                </a:solidFill>
                <a:latin typeface="Libre Baskerville"/>
                <a:ea typeface="Libre Baskerville"/>
                <a:cs typeface="Libre Baskerville"/>
                <a:sym typeface="Libre Baskerville"/>
              </a:rPr>
              <a:t>Robotics Club</a:t>
            </a:r>
          </a:p>
          <a:p>
            <a:pPr marR="0" lvl="0" algn="l" rtl="0">
              <a:lnSpc>
                <a:spcPct val="100000"/>
              </a:lnSpc>
              <a:spcBef>
                <a:spcPts val="0"/>
              </a:spcBef>
              <a:spcAft>
                <a:spcPts val="0"/>
              </a:spcAft>
              <a:buNone/>
            </a:pPr>
            <a:r>
              <a:rPr lang="en-US" sz="1800">
                <a:solidFill>
                  <a:schemeClr val="lt1"/>
                </a:solidFill>
                <a:latin typeface="Libre Baskerville"/>
                <a:ea typeface="Libre Baskerville"/>
                <a:cs typeface="Libre Baskerville"/>
                <a:sym typeface="Libre Baskerville"/>
              </a:rPr>
              <a:t>Shop Club</a:t>
            </a:r>
          </a:p>
          <a:p>
            <a:pPr marR="0" lvl="0" algn="l" rtl="0">
              <a:lnSpc>
                <a:spcPct val="100000"/>
              </a:lnSpc>
              <a:spcBef>
                <a:spcPts val="0"/>
              </a:spcBef>
              <a:spcAft>
                <a:spcPts val="0"/>
              </a:spcAft>
              <a:buNone/>
            </a:pPr>
            <a:r>
              <a:rPr lang="en-US" sz="1800">
                <a:solidFill>
                  <a:schemeClr val="lt1"/>
                </a:solidFill>
                <a:latin typeface="Libre Baskerville"/>
                <a:ea typeface="Libre Baskerville"/>
                <a:cs typeface="Libre Baskerville"/>
                <a:sym typeface="Libre Baskerville"/>
              </a:rPr>
              <a:t>Student Council</a:t>
            </a:r>
          </a:p>
          <a:p>
            <a:pPr marR="0" lvl="0" algn="l" rtl="0">
              <a:lnSpc>
                <a:spcPct val="100000"/>
              </a:lnSpc>
              <a:spcBef>
                <a:spcPts val="0"/>
              </a:spcBef>
              <a:spcAft>
                <a:spcPts val="0"/>
              </a:spcAft>
              <a:buNone/>
            </a:pPr>
            <a:r>
              <a:rPr lang="en-US" sz="1800">
                <a:solidFill>
                  <a:schemeClr val="lt1"/>
                </a:solidFill>
                <a:latin typeface="Libre Baskerville"/>
                <a:ea typeface="Libre Baskerville"/>
                <a:cs typeface="Libre Baskerville"/>
                <a:sym typeface="Libre Baskerville"/>
              </a:rPr>
              <a:t>Students with a Voice</a:t>
            </a:r>
          </a:p>
          <a:p>
            <a:pPr marR="0" lvl="0" algn="l" rtl="0">
              <a:lnSpc>
                <a:spcPct val="100000"/>
              </a:lnSpc>
              <a:spcBef>
                <a:spcPts val="0"/>
              </a:spcBef>
              <a:spcAft>
                <a:spcPts val="0"/>
              </a:spcAft>
              <a:buNone/>
            </a:pPr>
            <a:r>
              <a:rPr lang="en-US" sz="1800">
                <a:solidFill>
                  <a:schemeClr val="lt1"/>
                </a:solidFill>
                <a:latin typeface="Libre Baskerville"/>
                <a:ea typeface="Libre Baskerville"/>
                <a:cs typeface="Libre Baskerville"/>
                <a:sym typeface="Libre Baskerville"/>
              </a:rPr>
              <a:t>Ultimate Frisbee</a:t>
            </a:r>
          </a:p>
          <a:p>
            <a:pPr marR="0" lvl="0" algn="l" rtl="0">
              <a:lnSpc>
                <a:spcPct val="100000"/>
              </a:lnSpc>
              <a:spcBef>
                <a:spcPts val="0"/>
              </a:spcBef>
              <a:spcAft>
                <a:spcPts val="0"/>
              </a:spcAft>
              <a:buNone/>
            </a:pPr>
            <a:r>
              <a:rPr lang="en-US" sz="1800">
                <a:solidFill>
                  <a:schemeClr val="lt1"/>
                </a:solidFill>
                <a:latin typeface="Libre Baskerville"/>
                <a:ea typeface="Libre Baskerville"/>
                <a:cs typeface="Libre Baskerville"/>
                <a:sym typeface="Libre Baskerville"/>
              </a:rPr>
              <a:t>Yearbook</a:t>
            </a:r>
          </a:p>
        </p:txBody>
      </p:sp>
      <p:sp>
        <p:nvSpPr>
          <p:cNvPr id="336" name="Shape 336"/>
          <p:cNvSpPr txBox="1"/>
          <p:nvPr/>
        </p:nvSpPr>
        <p:spPr>
          <a:xfrm>
            <a:off x="1533525" y="4818699"/>
            <a:ext cx="7010400" cy="1096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800">
              <a:solidFill>
                <a:schemeClr val="lt1"/>
              </a:solidFill>
              <a:latin typeface="Libre Baskerville"/>
              <a:ea typeface="Libre Baskerville"/>
              <a:cs typeface="Libre Baskerville"/>
              <a:sym typeface="Libre Baskerville"/>
            </a:endParaRPr>
          </a:p>
          <a:p>
            <a:pPr marL="457200" marR="0" lvl="0" indent="457200" algn="l" rtl="0">
              <a:spcBef>
                <a:spcPts val="0"/>
              </a:spcBef>
              <a:spcAft>
                <a:spcPts val="0"/>
              </a:spcAft>
              <a:buSzPct val="25000"/>
              <a:buNone/>
            </a:pPr>
            <a:r>
              <a:rPr lang="en-US" sz="1800">
                <a:solidFill>
                  <a:schemeClr val="lt1"/>
                </a:solidFill>
                <a:latin typeface="Libre Baskerville"/>
                <a:ea typeface="Libre Baskerville"/>
                <a:cs typeface="Libre Baskerville"/>
                <a:sym typeface="Libre Baskerville"/>
              </a:rPr>
              <a:t>Have an idea for a new club? Talk to us!!!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Shape 356" descr="PLC background image 1"/>
          <p:cNvPicPr preferRelativeResize="0"/>
          <p:nvPr/>
        </p:nvPicPr>
        <p:blipFill rotWithShape="1">
          <a:blip r:embed="rId3">
            <a:alphaModFix/>
          </a:blip>
          <a:srcRect/>
          <a:stretch/>
        </p:blipFill>
        <p:spPr>
          <a:xfrm>
            <a:off x="-190500" y="-142875"/>
            <a:ext cx="9524999" cy="7143749"/>
          </a:xfrm>
          <a:prstGeom prst="rect">
            <a:avLst/>
          </a:prstGeom>
          <a:noFill/>
          <a:ln>
            <a:noFill/>
          </a:ln>
        </p:spPr>
      </p:pic>
      <p:sp>
        <p:nvSpPr>
          <p:cNvPr id="357" name="Shape 357"/>
          <p:cNvSpPr txBox="1"/>
          <p:nvPr/>
        </p:nvSpPr>
        <p:spPr>
          <a:xfrm>
            <a:off x="2667000" y="228600"/>
            <a:ext cx="6283035" cy="129266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None/>
            </a:pPr>
            <a:endParaRPr sz="3600">
              <a:solidFill>
                <a:srgbClr val="000066"/>
              </a:solidFill>
              <a:latin typeface="Libre Baskerville"/>
              <a:ea typeface="Libre Baskerville"/>
              <a:cs typeface="Libre Baskerville"/>
              <a:sym typeface="Libre Baskerville"/>
            </a:endParaRPr>
          </a:p>
          <a:p>
            <a:pPr marL="0" marR="0" lvl="0" indent="0" algn="ctr" rtl="0">
              <a:spcBef>
                <a:spcPts val="1400"/>
              </a:spcBef>
              <a:spcAft>
                <a:spcPts val="0"/>
              </a:spcAft>
              <a:buNone/>
            </a:pPr>
            <a:endParaRPr sz="2800">
              <a:solidFill>
                <a:srgbClr val="000066"/>
              </a:solidFill>
              <a:latin typeface="Libre Baskerville"/>
              <a:ea typeface="Libre Baskerville"/>
              <a:cs typeface="Libre Baskerville"/>
              <a:sym typeface="Libre Baskerville"/>
            </a:endParaRPr>
          </a:p>
        </p:txBody>
      </p:sp>
      <p:sp>
        <p:nvSpPr>
          <p:cNvPr id="358" name="Shape 358"/>
          <p:cNvSpPr txBox="1"/>
          <p:nvPr/>
        </p:nvSpPr>
        <p:spPr>
          <a:xfrm>
            <a:off x="1600200" y="304800"/>
            <a:ext cx="7315200" cy="64611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b="1">
                <a:solidFill>
                  <a:srgbClr val="000066"/>
                </a:solidFill>
                <a:latin typeface="Libre Baskerville"/>
                <a:ea typeface="Libre Baskerville"/>
                <a:cs typeface="Libre Baskerville"/>
                <a:sym typeface="Libre Baskerville"/>
              </a:rPr>
              <a:t>Final Thoughts</a:t>
            </a:r>
          </a:p>
        </p:txBody>
      </p:sp>
      <p:sp>
        <p:nvSpPr>
          <p:cNvPr id="359" name="Shape 359"/>
          <p:cNvSpPr txBox="1"/>
          <p:nvPr/>
        </p:nvSpPr>
        <p:spPr>
          <a:xfrm>
            <a:off x="1905000" y="1219200"/>
            <a:ext cx="2362200"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0" name="Shape 360"/>
          <p:cNvSpPr/>
          <p:nvPr/>
        </p:nvSpPr>
        <p:spPr>
          <a:xfrm>
            <a:off x="5715000" y="1524000"/>
            <a:ext cx="2743199" cy="52321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Arial"/>
              <a:buNone/>
            </a:pPr>
            <a:endParaRPr sz="2800" b="0" i="0" u="none" strike="noStrike" cap="none">
              <a:solidFill>
                <a:schemeClr val="lt1"/>
              </a:solidFill>
              <a:latin typeface="Libre Baskerville"/>
              <a:ea typeface="Libre Baskerville"/>
              <a:cs typeface="Libre Baskerville"/>
              <a:sym typeface="Libre Baskerville"/>
            </a:endParaRPr>
          </a:p>
        </p:txBody>
      </p:sp>
      <p:sp>
        <p:nvSpPr>
          <p:cNvPr id="361" name="Shape 361"/>
          <p:cNvSpPr txBox="1"/>
          <p:nvPr/>
        </p:nvSpPr>
        <p:spPr>
          <a:xfrm>
            <a:off x="1752600" y="1403866"/>
            <a:ext cx="7010400" cy="3970318"/>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dirty="0">
                <a:solidFill>
                  <a:schemeClr val="lt1"/>
                </a:solidFill>
                <a:latin typeface="Libre Baskerville"/>
                <a:ea typeface="Libre Baskerville"/>
                <a:cs typeface="Libre Baskerville"/>
                <a:sym typeface="Libre Baskerville"/>
              </a:rPr>
              <a:t>Our goal is to make your child’s high school experience challenging, meaningful, and most importantly, enjoyable. </a:t>
            </a:r>
          </a:p>
          <a:p>
            <a:pPr marL="0" marR="0" lvl="0" indent="0" algn="ctr" rtl="0">
              <a:spcBef>
                <a:spcPts val="0"/>
              </a:spcBef>
              <a:spcAft>
                <a:spcPts val="0"/>
              </a:spcAft>
              <a:buSzPct val="25000"/>
              <a:buNone/>
            </a:pPr>
            <a:r>
              <a:rPr lang="en-US" sz="2400" dirty="0">
                <a:solidFill>
                  <a:schemeClr val="lt1"/>
                </a:solidFill>
                <a:latin typeface="Libre Baskerville"/>
                <a:ea typeface="Libre Baskerville"/>
                <a:cs typeface="Libre Baskerville"/>
                <a:sym typeface="Libre Baskerville"/>
              </a:rPr>
              <a:t>We look forward to working with you over the next four years to make this happen!!!</a:t>
            </a:r>
          </a:p>
          <a:p>
            <a:pPr marL="0" marR="0" lvl="0" indent="0" algn="ctr" rtl="0">
              <a:spcBef>
                <a:spcPts val="0"/>
              </a:spcBef>
              <a:spcAft>
                <a:spcPts val="0"/>
              </a:spcAft>
              <a:buNone/>
            </a:pPr>
            <a:endParaRPr sz="2400" dirty="0">
              <a:solidFill>
                <a:schemeClr val="lt1"/>
              </a:solidFill>
              <a:latin typeface="Libre Baskerville"/>
              <a:ea typeface="Libre Baskerville"/>
              <a:cs typeface="Libre Baskerville"/>
              <a:sym typeface="Libre Baskerville"/>
            </a:endParaRPr>
          </a:p>
          <a:p>
            <a:pPr marL="0" marR="0" lvl="0" indent="0" algn="ctr" rtl="0">
              <a:spcBef>
                <a:spcPts val="0"/>
              </a:spcBef>
              <a:spcAft>
                <a:spcPts val="0"/>
              </a:spcAft>
              <a:buSzPct val="25000"/>
              <a:buNone/>
            </a:pPr>
            <a:r>
              <a:rPr lang="en-US" sz="2400" smtClean="0">
                <a:solidFill>
                  <a:schemeClr val="lt1"/>
                </a:solidFill>
                <a:latin typeface="Libre Baskerville"/>
                <a:ea typeface="Libre Baskerville"/>
                <a:cs typeface="Libre Baskerville"/>
                <a:sym typeface="Libre Baskerville"/>
              </a:rPr>
              <a:t>642-3341 </a:t>
            </a:r>
            <a:r>
              <a:rPr lang="en-US" sz="2400" dirty="0">
                <a:solidFill>
                  <a:schemeClr val="lt1"/>
                </a:solidFill>
                <a:latin typeface="Libre Baskerville"/>
                <a:ea typeface="Libre Baskerville"/>
                <a:cs typeface="Libre Baskerville"/>
                <a:sym typeface="Libre Baskerville"/>
              </a:rPr>
              <a:t>ext. 105</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1066800"/>
            <a:ext cx="7543800" cy="5632311"/>
          </a:xfrm>
          <a:prstGeom prst="rect">
            <a:avLst/>
          </a:prstGeom>
          <a:noFill/>
        </p:spPr>
        <p:txBody>
          <a:bodyPr wrap="square" rtlCol="0">
            <a:spAutoFit/>
          </a:bodyPr>
          <a:lstStyle/>
          <a:p>
            <a:r>
              <a:rPr lang="en-US" sz="4000" dirty="0" smtClean="0"/>
              <a:t>Where To?</a:t>
            </a:r>
          </a:p>
          <a:p>
            <a:endParaRPr lang="en-US" sz="4000" dirty="0"/>
          </a:p>
          <a:p>
            <a:r>
              <a:rPr lang="en-US" sz="4000" dirty="0" smtClean="0"/>
              <a:t>A-F: ROOM 201</a:t>
            </a:r>
          </a:p>
          <a:p>
            <a:endParaRPr lang="en-US" sz="4000" dirty="0"/>
          </a:p>
          <a:p>
            <a:r>
              <a:rPr lang="en-US" sz="4000" dirty="0" smtClean="0"/>
              <a:t>G-K: ROOM 205</a:t>
            </a:r>
          </a:p>
          <a:p>
            <a:endParaRPr lang="en-US" sz="4000" dirty="0"/>
          </a:p>
          <a:p>
            <a:r>
              <a:rPr lang="en-US" sz="4000" dirty="0" smtClean="0"/>
              <a:t>L-R: ROOM 207</a:t>
            </a:r>
          </a:p>
          <a:p>
            <a:endParaRPr lang="en-US" sz="4000" dirty="0"/>
          </a:p>
          <a:p>
            <a:r>
              <a:rPr lang="en-US" sz="4000" dirty="0" smtClean="0"/>
              <a:t>S-Z: ROOM 208</a:t>
            </a:r>
            <a:endParaRPr lang="en-US" sz="4000" dirty="0"/>
          </a:p>
        </p:txBody>
      </p:sp>
    </p:spTree>
    <p:extLst>
      <p:ext uri="{BB962C8B-B14F-4D97-AF65-F5344CB8AC3E}">
        <p14:creationId xmlns:p14="http://schemas.microsoft.com/office/powerpoint/2010/main" val="4797880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Shape 153" descr="PLC background image 1"/>
          <p:cNvPicPr preferRelativeResize="0"/>
          <p:nvPr/>
        </p:nvPicPr>
        <p:blipFill rotWithShape="1">
          <a:blip r:embed="rId3">
            <a:alphaModFix/>
          </a:blip>
          <a:srcRect/>
          <a:stretch/>
        </p:blipFill>
        <p:spPr>
          <a:xfrm>
            <a:off x="-190500" y="-142875"/>
            <a:ext cx="9524999" cy="7143749"/>
          </a:xfrm>
          <a:prstGeom prst="rect">
            <a:avLst/>
          </a:prstGeom>
          <a:noFill/>
          <a:ln>
            <a:noFill/>
          </a:ln>
        </p:spPr>
      </p:pic>
      <p:sp>
        <p:nvSpPr>
          <p:cNvPr id="154" name="Shape 154"/>
          <p:cNvSpPr txBox="1"/>
          <p:nvPr/>
        </p:nvSpPr>
        <p:spPr>
          <a:xfrm>
            <a:off x="1752600" y="228601"/>
            <a:ext cx="7391399" cy="617091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b="1" i="0" u="none" strike="noStrike" cap="none" dirty="0">
                <a:solidFill>
                  <a:srgbClr val="000066"/>
                </a:solidFill>
                <a:latin typeface="Libre Baskerville"/>
                <a:ea typeface="Libre Baskerville"/>
                <a:cs typeface="Libre Baskerville"/>
                <a:sym typeface="Libre Baskerville"/>
              </a:rPr>
              <a:t>High School Information Night</a:t>
            </a:r>
          </a:p>
          <a:p>
            <a:pPr marL="0" marR="0" lvl="0" indent="0" algn="ctr" rtl="0">
              <a:spcBef>
                <a:spcPts val="1400"/>
              </a:spcBef>
              <a:spcAft>
                <a:spcPts val="0"/>
              </a:spcAft>
              <a:buSzPct val="25000"/>
              <a:buNone/>
            </a:pPr>
            <a:r>
              <a:rPr lang="en-US" sz="2800" b="1" i="0" u="none" strike="noStrike" cap="none" dirty="0">
                <a:solidFill>
                  <a:srgbClr val="000066"/>
                </a:solidFill>
                <a:latin typeface="Libre Baskerville"/>
                <a:ea typeface="Libre Baskerville"/>
                <a:cs typeface="Libre Baskerville"/>
                <a:sym typeface="Libre Baskerville"/>
              </a:rPr>
              <a:t>Welcome 8</a:t>
            </a:r>
            <a:r>
              <a:rPr lang="en-US" sz="2800" b="1" i="0" u="none" strike="noStrike" cap="none" baseline="30000" dirty="0">
                <a:solidFill>
                  <a:srgbClr val="000066"/>
                </a:solidFill>
                <a:latin typeface="Libre Baskerville"/>
                <a:ea typeface="Libre Baskerville"/>
                <a:cs typeface="Libre Baskerville"/>
                <a:sym typeface="Libre Baskerville"/>
              </a:rPr>
              <a:t>th</a:t>
            </a:r>
            <a:r>
              <a:rPr lang="en-US" sz="2800" b="1" i="0" u="none" strike="noStrike" cap="none" dirty="0">
                <a:solidFill>
                  <a:srgbClr val="000066"/>
                </a:solidFill>
                <a:latin typeface="Libre Baskerville"/>
                <a:ea typeface="Libre Baskerville"/>
                <a:cs typeface="Libre Baskerville"/>
                <a:sym typeface="Libre Baskerville"/>
              </a:rPr>
              <a:t> grade students and parents!</a:t>
            </a:r>
          </a:p>
          <a:p>
            <a:pPr marL="0" marR="0" lvl="0" indent="0" algn="ctr" rtl="0">
              <a:spcBef>
                <a:spcPts val="500"/>
              </a:spcBef>
              <a:spcAft>
                <a:spcPts val="0"/>
              </a:spcAft>
              <a:buNone/>
            </a:pPr>
            <a:endParaRPr sz="1000" b="1" i="0" u="none" strike="noStrike" cap="none" dirty="0">
              <a:solidFill>
                <a:srgbClr val="000066"/>
              </a:solidFill>
              <a:latin typeface="Libre Baskerville"/>
              <a:ea typeface="Libre Baskerville"/>
              <a:cs typeface="Libre Baskerville"/>
              <a:sym typeface="Libre Baskerville"/>
            </a:endParaRPr>
          </a:p>
          <a:p>
            <a:pPr marL="0" marR="0" lvl="0" indent="0" algn="ctr" rtl="0">
              <a:spcBef>
                <a:spcPts val="1400"/>
              </a:spcBef>
              <a:spcAft>
                <a:spcPts val="0"/>
              </a:spcAft>
              <a:buSzPct val="25000"/>
              <a:buNone/>
            </a:pPr>
            <a:r>
              <a:rPr lang="en-US" sz="2400" b="0" i="0" u="none" strike="noStrike" cap="none" dirty="0">
                <a:solidFill>
                  <a:schemeClr val="lt1"/>
                </a:solidFill>
                <a:latin typeface="Libre Baskerville"/>
                <a:ea typeface="Libre Baskerville"/>
                <a:cs typeface="Libre Baskerville"/>
                <a:sym typeface="Libre Baskerville"/>
              </a:rPr>
              <a:t>Brian M. Stack, Principal</a:t>
            </a:r>
          </a:p>
          <a:p>
            <a:pPr marL="0" marR="0" lvl="0" indent="0" algn="ctr" rtl="0">
              <a:spcBef>
                <a:spcPts val="1400"/>
              </a:spcBef>
              <a:spcAft>
                <a:spcPts val="0"/>
              </a:spcAft>
              <a:buSzPct val="25000"/>
              <a:buNone/>
            </a:pPr>
            <a:r>
              <a:rPr lang="en-US" sz="2400" b="0" i="0" u="none" strike="noStrike" cap="none" dirty="0" smtClean="0">
                <a:solidFill>
                  <a:schemeClr val="lt1"/>
                </a:solidFill>
                <a:latin typeface="Libre Baskerville"/>
                <a:ea typeface="Libre Baskerville"/>
                <a:cs typeface="Libre Baskerville"/>
                <a:sym typeface="Libre Baskerville"/>
              </a:rPr>
              <a:t>Bob Dawson, </a:t>
            </a:r>
            <a:r>
              <a:rPr lang="en-US" sz="2400" b="0" i="0" u="none" strike="noStrike" cap="none" dirty="0">
                <a:solidFill>
                  <a:schemeClr val="lt1"/>
                </a:solidFill>
                <a:latin typeface="Libre Baskerville"/>
                <a:ea typeface="Libre Baskerville"/>
                <a:cs typeface="Libre Baskerville"/>
                <a:sym typeface="Libre Baskerville"/>
              </a:rPr>
              <a:t>Assistant Principal/Curriculum</a:t>
            </a:r>
          </a:p>
          <a:p>
            <a:pPr marL="0" marR="0" lvl="0" indent="0" algn="ctr" rtl="0">
              <a:spcBef>
                <a:spcPts val="1400"/>
              </a:spcBef>
              <a:spcAft>
                <a:spcPts val="0"/>
              </a:spcAft>
              <a:buSzPct val="25000"/>
              <a:buNone/>
            </a:pPr>
            <a:r>
              <a:rPr lang="en-US" sz="2400" b="0" i="0" u="none" strike="noStrike" cap="none" dirty="0" smtClean="0">
                <a:solidFill>
                  <a:schemeClr val="lt1"/>
                </a:solidFill>
                <a:latin typeface="Libre Baskerville"/>
                <a:ea typeface="Libre Baskerville"/>
                <a:cs typeface="Libre Baskerville"/>
                <a:sym typeface="Libre Baskerville"/>
              </a:rPr>
              <a:t>Steve </a:t>
            </a:r>
            <a:r>
              <a:rPr lang="en-US" sz="2400" b="0" i="0" u="none" strike="noStrike" cap="none" dirty="0" err="1" smtClean="0">
                <a:solidFill>
                  <a:schemeClr val="lt1"/>
                </a:solidFill>
                <a:latin typeface="Libre Baskerville"/>
                <a:ea typeface="Libre Baskerville"/>
                <a:cs typeface="Libre Baskerville"/>
                <a:sym typeface="Libre Baskerville"/>
              </a:rPr>
              <a:t>Krzyzanowski</a:t>
            </a:r>
            <a:r>
              <a:rPr lang="en-US" sz="2400" b="0" i="0" u="none" strike="noStrike" cap="none" dirty="0" smtClean="0">
                <a:solidFill>
                  <a:schemeClr val="lt1"/>
                </a:solidFill>
                <a:latin typeface="Libre Baskerville"/>
                <a:ea typeface="Libre Baskerville"/>
                <a:cs typeface="Libre Baskerville"/>
                <a:sym typeface="Libre Baskerville"/>
              </a:rPr>
              <a:t>, </a:t>
            </a:r>
            <a:r>
              <a:rPr lang="en-US" sz="2400" b="0" i="0" u="none" strike="noStrike" cap="none" dirty="0">
                <a:solidFill>
                  <a:schemeClr val="lt1"/>
                </a:solidFill>
                <a:latin typeface="Libre Baskerville"/>
                <a:ea typeface="Libre Baskerville"/>
                <a:cs typeface="Libre Baskerville"/>
                <a:sym typeface="Libre Baskerville"/>
              </a:rPr>
              <a:t>Assistant Principal/FLC </a:t>
            </a:r>
          </a:p>
          <a:p>
            <a:pPr marL="0" marR="0" lvl="0" indent="0" algn="ctr" rtl="0">
              <a:spcBef>
                <a:spcPts val="1400"/>
              </a:spcBef>
              <a:spcAft>
                <a:spcPts val="0"/>
              </a:spcAft>
              <a:buSzPct val="25000"/>
              <a:buNone/>
            </a:pPr>
            <a:r>
              <a:rPr lang="en-US" sz="2400" b="0" i="0" u="none" strike="noStrike" cap="none" dirty="0" smtClean="0">
                <a:solidFill>
                  <a:schemeClr val="lt1"/>
                </a:solidFill>
                <a:latin typeface="Libre Baskerville"/>
                <a:ea typeface="Libre Baskerville"/>
                <a:cs typeface="Libre Baskerville"/>
                <a:sym typeface="Libre Baskerville"/>
              </a:rPr>
              <a:t>Heidi Leavitt, </a:t>
            </a:r>
            <a:r>
              <a:rPr lang="en-US" sz="2400" b="0" i="0" u="none" strike="noStrike" cap="none" dirty="0">
                <a:solidFill>
                  <a:schemeClr val="lt1"/>
                </a:solidFill>
                <a:latin typeface="Libre Baskerville"/>
                <a:ea typeface="Libre Baskerville"/>
                <a:cs typeface="Libre Baskerville"/>
                <a:sym typeface="Libre Baskerville"/>
              </a:rPr>
              <a:t>Director of Guidance</a:t>
            </a:r>
          </a:p>
          <a:p>
            <a:pPr marL="0" marR="0" lvl="0" indent="0" algn="ctr" rtl="0">
              <a:spcBef>
                <a:spcPts val="1400"/>
              </a:spcBef>
              <a:spcAft>
                <a:spcPts val="0"/>
              </a:spcAft>
              <a:buSzPct val="25000"/>
              <a:buNone/>
            </a:pPr>
            <a:r>
              <a:rPr lang="en-US" sz="2400" b="0" i="0" u="none" strike="noStrike" cap="none" dirty="0">
                <a:solidFill>
                  <a:schemeClr val="lt1"/>
                </a:solidFill>
                <a:latin typeface="Libre Baskerville"/>
                <a:ea typeface="Libre Baskerville"/>
                <a:cs typeface="Libre Baskerville"/>
                <a:sym typeface="Libre Baskerville"/>
              </a:rPr>
              <a:t>Vicki </a:t>
            </a:r>
            <a:r>
              <a:rPr lang="en-US" sz="2400" b="0" i="0" u="none" strike="noStrike" cap="none" dirty="0" err="1">
                <a:solidFill>
                  <a:schemeClr val="lt1"/>
                </a:solidFill>
                <a:latin typeface="Libre Baskerville"/>
                <a:ea typeface="Libre Baskerville"/>
                <a:cs typeface="Libre Baskerville"/>
                <a:sym typeface="Libre Baskerville"/>
              </a:rPr>
              <a:t>Parady-Guay</a:t>
            </a:r>
            <a:r>
              <a:rPr lang="en-US" sz="2400" b="0" i="0" u="none" strike="noStrike" cap="none" dirty="0">
                <a:solidFill>
                  <a:schemeClr val="lt1"/>
                </a:solidFill>
                <a:latin typeface="Libre Baskerville"/>
                <a:ea typeface="Libre Baskerville"/>
                <a:cs typeface="Libre Baskerville"/>
                <a:sym typeface="Libre Baskerville"/>
              </a:rPr>
              <a:t>, Athletic Director</a:t>
            </a:r>
          </a:p>
          <a:p>
            <a:pPr marL="0" marR="0" lvl="0" indent="0" algn="ctr" rtl="0">
              <a:spcBef>
                <a:spcPts val="1400"/>
              </a:spcBef>
              <a:spcAft>
                <a:spcPts val="0"/>
              </a:spcAft>
              <a:buNone/>
            </a:pPr>
            <a:endParaRPr sz="2800" b="0" i="0" u="none" strike="noStrike" cap="none" dirty="0">
              <a:solidFill>
                <a:srgbClr val="000066"/>
              </a:solidFill>
              <a:latin typeface="Libre Baskerville"/>
              <a:ea typeface="Libre Baskerville"/>
              <a:cs typeface="Libre Baskerville"/>
              <a:sym typeface="Libre Baskerville"/>
            </a:endParaRPr>
          </a:p>
          <a:p>
            <a:pPr marL="0" marR="0" lvl="0" indent="0" algn="ctr" rtl="0">
              <a:spcBef>
                <a:spcPts val="1400"/>
              </a:spcBef>
              <a:spcAft>
                <a:spcPts val="0"/>
              </a:spcAft>
              <a:buNone/>
            </a:pPr>
            <a:endParaRPr sz="2800" b="0" i="0" u="none" strike="noStrike" cap="none" dirty="0">
              <a:solidFill>
                <a:srgbClr val="000066"/>
              </a:solidFill>
              <a:latin typeface="Libre Baskerville"/>
              <a:ea typeface="Libre Baskerville"/>
              <a:cs typeface="Libre Baskerville"/>
              <a:sym typeface="Libre Baskerville"/>
            </a:endParaRPr>
          </a:p>
        </p:txBody>
      </p:sp>
    </p:spTree>
    <p:extLst>
      <p:ext uri="{BB962C8B-B14F-4D97-AF65-F5344CB8AC3E}">
        <p14:creationId xmlns:p14="http://schemas.microsoft.com/office/powerpoint/2010/main" val="41439564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Shape 146" descr="PLC background image 1"/>
          <p:cNvPicPr preferRelativeResize="0"/>
          <p:nvPr/>
        </p:nvPicPr>
        <p:blipFill rotWithShape="1">
          <a:blip r:embed="rId3">
            <a:alphaModFix/>
          </a:blip>
          <a:srcRect/>
          <a:stretch/>
        </p:blipFill>
        <p:spPr>
          <a:xfrm>
            <a:off x="-190500" y="-142875"/>
            <a:ext cx="9524999" cy="7143749"/>
          </a:xfrm>
          <a:prstGeom prst="rect">
            <a:avLst/>
          </a:prstGeom>
          <a:noFill/>
          <a:ln>
            <a:noFill/>
          </a:ln>
        </p:spPr>
      </p:pic>
      <p:sp>
        <p:nvSpPr>
          <p:cNvPr id="147" name="Shape 147"/>
          <p:cNvSpPr txBox="1"/>
          <p:nvPr/>
        </p:nvSpPr>
        <p:spPr>
          <a:xfrm>
            <a:off x="1905000" y="609600"/>
            <a:ext cx="7086600" cy="6032421"/>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b="1" i="0" u="none" strike="noStrike" cap="none">
                <a:solidFill>
                  <a:srgbClr val="000066"/>
                </a:solidFill>
                <a:latin typeface="Libre Baskerville"/>
                <a:ea typeface="Libre Baskerville"/>
                <a:cs typeface="Libre Baskerville"/>
                <a:sym typeface="Libre Baskerville"/>
              </a:rPr>
              <a:t>By the end of tonight, you will….</a:t>
            </a:r>
          </a:p>
          <a:p>
            <a:pPr marL="514350" marR="0" lvl="0" indent="-488950" algn="l" rtl="0">
              <a:spcBef>
                <a:spcPts val="1400"/>
              </a:spcBef>
              <a:spcAft>
                <a:spcPts val="0"/>
              </a:spcAft>
              <a:buClr>
                <a:schemeClr val="lt1"/>
              </a:buClr>
              <a:buSzPct val="100000"/>
              <a:buFont typeface="Libre Baskerville"/>
              <a:buAutoNum type="arabicPeriod"/>
            </a:pPr>
            <a:r>
              <a:rPr lang="en-US" sz="2400" b="0" i="0" u="none" strike="noStrike" cap="none">
                <a:solidFill>
                  <a:schemeClr val="lt1"/>
                </a:solidFill>
                <a:latin typeface="Libre Baskerville"/>
                <a:ea typeface="Libre Baskerville"/>
                <a:cs typeface="Libre Baskerville"/>
                <a:sym typeface="Libre Baskerville"/>
              </a:rPr>
              <a:t>Be familiar with our school building, our schedule, and some of our classes and teachers.</a:t>
            </a:r>
          </a:p>
          <a:p>
            <a:pPr marL="514350" marR="0" lvl="0" indent="-488950" algn="l" rtl="0">
              <a:spcBef>
                <a:spcPts val="1400"/>
              </a:spcBef>
              <a:spcAft>
                <a:spcPts val="0"/>
              </a:spcAft>
              <a:buClr>
                <a:schemeClr val="lt1"/>
              </a:buClr>
              <a:buSzPct val="100000"/>
              <a:buFont typeface="Libre Baskerville"/>
              <a:buAutoNum type="arabicPeriod"/>
            </a:pPr>
            <a:r>
              <a:rPr lang="en-US" sz="2400" b="0" i="0" u="none" strike="noStrike" cap="none">
                <a:solidFill>
                  <a:schemeClr val="lt1"/>
                </a:solidFill>
                <a:latin typeface="Libre Baskerville"/>
                <a:ea typeface="Libre Baskerville"/>
                <a:cs typeface="Libre Baskerville"/>
                <a:sym typeface="Libre Baskerville"/>
              </a:rPr>
              <a:t>Understand how the course selection process will take place for your son/daughter.</a:t>
            </a:r>
          </a:p>
          <a:p>
            <a:pPr marL="514350" marR="0" lvl="0" indent="-488950" algn="l" rtl="0">
              <a:spcBef>
                <a:spcPts val="1400"/>
              </a:spcBef>
              <a:spcAft>
                <a:spcPts val="0"/>
              </a:spcAft>
              <a:buClr>
                <a:schemeClr val="lt1"/>
              </a:buClr>
              <a:buSzPct val="100000"/>
              <a:buFont typeface="Libre Baskerville"/>
              <a:buAutoNum type="arabicPeriod"/>
            </a:pPr>
            <a:r>
              <a:rPr lang="en-US" sz="2400" b="0" i="0" u="none" strike="noStrike" cap="none">
                <a:solidFill>
                  <a:schemeClr val="lt1"/>
                </a:solidFill>
                <a:latin typeface="Libre Baskerville"/>
                <a:ea typeface="Libre Baskerville"/>
                <a:cs typeface="Libre Baskerville"/>
                <a:sym typeface="Libre Baskerville"/>
              </a:rPr>
              <a:t>Be aware of the extra-curricular opportunities and special programs that are open to SRHS students.</a:t>
            </a:r>
          </a:p>
          <a:p>
            <a:pPr marL="0" marR="0" lvl="0" indent="0" algn="l" rtl="0">
              <a:spcBef>
                <a:spcPts val="1400"/>
              </a:spcBef>
              <a:spcAft>
                <a:spcPts val="0"/>
              </a:spcAft>
              <a:buNone/>
            </a:pPr>
            <a:endParaRPr sz="2800" b="0" i="0" u="none" strike="noStrike" cap="none">
              <a:solidFill>
                <a:schemeClr val="lt1"/>
              </a:solidFill>
              <a:latin typeface="Libre Baskerville"/>
              <a:ea typeface="Libre Baskerville"/>
              <a:cs typeface="Libre Baskerville"/>
              <a:sym typeface="Libre Baskerville"/>
            </a:endParaRPr>
          </a:p>
          <a:p>
            <a:pPr marL="514350" marR="0" lvl="0" indent="-514350" algn="l" rtl="0">
              <a:spcBef>
                <a:spcPts val="1400"/>
              </a:spcBef>
              <a:spcAft>
                <a:spcPts val="0"/>
              </a:spcAft>
              <a:buClr>
                <a:schemeClr val="dk1"/>
              </a:buClr>
              <a:buFont typeface="Arial"/>
              <a:buNone/>
            </a:pPr>
            <a:endParaRPr sz="2800" b="0" i="0" u="none" strike="noStrike" cap="none">
              <a:solidFill>
                <a:schemeClr val="lt1"/>
              </a:solidFill>
              <a:latin typeface="Libre Baskerville"/>
              <a:ea typeface="Libre Baskerville"/>
              <a:cs typeface="Libre Baskerville"/>
              <a:sym typeface="Libre Baskerville"/>
            </a:endParaRPr>
          </a:p>
        </p:txBody>
      </p:sp>
    </p:spTree>
    <p:extLst>
      <p:ext uri="{BB962C8B-B14F-4D97-AF65-F5344CB8AC3E}">
        <p14:creationId xmlns:p14="http://schemas.microsoft.com/office/powerpoint/2010/main" val="21203076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Shape 146" descr="PLC background image 1"/>
          <p:cNvPicPr preferRelativeResize="0"/>
          <p:nvPr/>
        </p:nvPicPr>
        <p:blipFill rotWithShape="1">
          <a:blip r:embed="rId3">
            <a:alphaModFix/>
          </a:blip>
          <a:srcRect/>
          <a:stretch/>
        </p:blipFill>
        <p:spPr>
          <a:xfrm>
            <a:off x="-190500" y="-142875"/>
            <a:ext cx="9524999" cy="7143749"/>
          </a:xfrm>
          <a:prstGeom prst="rect">
            <a:avLst/>
          </a:prstGeom>
          <a:noFill/>
          <a:ln>
            <a:noFill/>
          </a:ln>
        </p:spPr>
      </p:pic>
      <p:sp>
        <p:nvSpPr>
          <p:cNvPr id="147" name="Shape 147"/>
          <p:cNvSpPr txBox="1"/>
          <p:nvPr/>
        </p:nvSpPr>
        <p:spPr>
          <a:xfrm>
            <a:off x="1905000" y="609600"/>
            <a:ext cx="7086600" cy="6032421"/>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b="1" i="0" u="none" strike="noStrike" cap="none" dirty="0" smtClean="0">
                <a:solidFill>
                  <a:srgbClr val="000066"/>
                </a:solidFill>
                <a:latin typeface="Libre Baskerville"/>
                <a:ea typeface="Libre Baskerville"/>
                <a:cs typeface="Libre Baskerville"/>
                <a:sym typeface="Libre Baskerville"/>
              </a:rPr>
              <a:t>The Crew of Misfit Toys</a:t>
            </a:r>
            <a:endParaRPr lang="en-US" sz="3600" b="1" i="0" u="none" strike="noStrike" cap="none" dirty="0">
              <a:solidFill>
                <a:srgbClr val="000066"/>
              </a:solidFill>
              <a:latin typeface="Libre Baskerville"/>
              <a:ea typeface="Libre Baskerville"/>
              <a:cs typeface="Libre Baskerville"/>
              <a:sym typeface="Libre Baskerville"/>
            </a:endParaRPr>
          </a:p>
          <a:p>
            <a:pPr marL="0" marR="0" lvl="0" indent="0" algn="l" rtl="0">
              <a:spcBef>
                <a:spcPts val="1400"/>
              </a:spcBef>
              <a:spcAft>
                <a:spcPts val="0"/>
              </a:spcAft>
              <a:buNone/>
            </a:pPr>
            <a:endParaRPr sz="2800" b="0" i="0" u="none" strike="noStrike" cap="none" dirty="0">
              <a:solidFill>
                <a:schemeClr val="lt1"/>
              </a:solidFill>
              <a:latin typeface="Libre Baskerville"/>
              <a:ea typeface="Libre Baskerville"/>
              <a:cs typeface="Libre Baskerville"/>
              <a:sym typeface="Libre Baskerville"/>
            </a:endParaRPr>
          </a:p>
          <a:p>
            <a:pPr marL="514350" marR="0" lvl="0" indent="-514350" algn="l" rtl="0">
              <a:spcBef>
                <a:spcPts val="1400"/>
              </a:spcBef>
              <a:spcAft>
                <a:spcPts val="0"/>
              </a:spcAft>
              <a:buClr>
                <a:schemeClr val="dk1"/>
              </a:buClr>
              <a:buFont typeface="Arial"/>
              <a:buNone/>
            </a:pPr>
            <a:endParaRPr sz="2800" b="0" i="0" u="none" strike="noStrike" cap="none" dirty="0">
              <a:solidFill>
                <a:schemeClr val="lt1"/>
              </a:solidFill>
              <a:latin typeface="Libre Baskerville"/>
              <a:ea typeface="Libre Baskerville"/>
              <a:cs typeface="Libre Baskerville"/>
              <a:sym typeface="Libre Baskerville"/>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295400"/>
            <a:ext cx="6096000" cy="48768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Shape 160" descr="PLC background image 1"/>
          <p:cNvPicPr preferRelativeResize="0"/>
          <p:nvPr/>
        </p:nvPicPr>
        <p:blipFill rotWithShape="1">
          <a:blip r:embed="rId3">
            <a:alphaModFix/>
          </a:blip>
          <a:srcRect/>
          <a:stretch/>
        </p:blipFill>
        <p:spPr>
          <a:xfrm>
            <a:off x="-190500" y="-142875"/>
            <a:ext cx="9524999" cy="7143749"/>
          </a:xfrm>
          <a:prstGeom prst="rect">
            <a:avLst/>
          </a:prstGeom>
          <a:noFill/>
          <a:ln>
            <a:noFill/>
          </a:ln>
        </p:spPr>
      </p:pic>
      <p:sp>
        <p:nvSpPr>
          <p:cNvPr id="161" name="Shape 161"/>
          <p:cNvSpPr txBox="1"/>
          <p:nvPr/>
        </p:nvSpPr>
        <p:spPr>
          <a:xfrm>
            <a:off x="1752600" y="66133"/>
            <a:ext cx="7391399" cy="1077217"/>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b="1" i="0" u="none" strike="noStrike" cap="none">
                <a:solidFill>
                  <a:srgbClr val="000066"/>
                </a:solidFill>
                <a:latin typeface="Libre Baskerville"/>
                <a:ea typeface="Libre Baskerville"/>
                <a:cs typeface="Libre Baskerville"/>
                <a:sym typeface="Libre Baskerville"/>
              </a:rPr>
              <a:t>Small Learning Communities at Sanborn: Personalization For Each Student:</a:t>
            </a:r>
          </a:p>
        </p:txBody>
      </p:sp>
      <p:sp>
        <p:nvSpPr>
          <p:cNvPr id="162" name="Shape 162"/>
          <p:cNvSpPr txBox="1"/>
          <p:nvPr/>
        </p:nvSpPr>
        <p:spPr>
          <a:xfrm>
            <a:off x="1752600" y="1376325"/>
            <a:ext cx="7581900" cy="4491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800" dirty="0">
              <a:solidFill>
                <a:schemeClr val="lt1"/>
              </a:solidFill>
              <a:latin typeface="Libre Baskerville"/>
              <a:ea typeface="Libre Baskerville"/>
              <a:cs typeface="Libre Baskerville"/>
              <a:sym typeface="Libre Baskerville"/>
            </a:endParaRPr>
          </a:p>
          <a:p>
            <a:pPr marL="0" marR="0" lvl="0" indent="0" algn="l" rtl="0">
              <a:spcBef>
                <a:spcPts val="0"/>
              </a:spcBef>
              <a:spcAft>
                <a:spcPts val="0"/>
              </a:spcAft>
              <a:buNone/>
            </a:pPr>
            <a:endParaRPr sz="1800" dirty="0">
              <a:solidFill>
                <a:schemeClr val="lt1"/>
              </a:solidFill>
              <a:latin typeface="Libre Baskerville"/>
              <a:ea typeface="Libre Baskerville"/>
              <a:cs typeface="Libre Baskerville"/>
              <a:sym typeface="Libre Baskerville"/>
            </a:endParaRPr>
          </a:p>
          <a:p>
            <a:pPr lvl="0" rtl="0">
              <a:lnSpc>
                <a:spcPct val="115000"/>
              </a:lnSpc>
              <a:spcBef>
                <a:spcPts val="1600"/>
              </a:spcBef>
              <a:buClr>
                <a:schemeClr val="dk1"/>
              </a:buClr>
              <a:buSzPct val="42307"/>
              <a:buFont typeface="Arial"/>
              <a:buNone/>
            </a:pPr>
            <a:r>
              <a:rPr lang="en-US" sz="2600" dirty="0">
                <a:solidFill>
                  <a:srgbClr val="FFFFFF"/>
                </a:solidFill>
                <a:latin typeface="Libre Baskerville"/>
                <a:ea typeface="Libre Baskerville"/>
                <a:cs typeface="Libre Baskerville"/>
                <a:sym typeface="Libre Baskerville"/>
              </a:rPr>
              <a:t>Grade 9: The Freshman Learning Community: </a:t>
            </a:r>
            <a:r>
              <a:rPr lang="en-US" sz="2600" dirty="0" smtClean="0">
                <a:solidFill>
                  <a:srgbClr val="FFFFFF"/>
                </a:solidFill>
                <a:latin typeface="Libre Baskerville"/>
                <a:ea typeface="Libre Baskerville"/>
                <a:cs typeface="Libre Baskerville"/>
                <a:sym typeface="Libre Baskerville"/>
              </a:rPr>
              <a:t>High School Transition</a:t>
            </a:r>
            <a:endParaRPr lang="en-US" sz="2600" dirty="0">
              <a:solidFill>
                <a:srgbClr val="FFFFFF"/>
              </a:solidFill>
              <a:latin typeface="Libre Baskerville"/>
              <a:ea typeface="Libre Baskerville"/>
              <a:cs typeface="Libre Baskerville"/>
              <a:sym typeface="Libre Baskerville"/>
            </a:endParaRPr>
          </a:p>
          <a:p>
            <a:pPr lvl="0" rtl="0">
              <a:lnSpc>
                <a:spcPct val="115000"/>
              </a:lnSpc>
              <a:spcBef>
                <a:spcPts val="1600"/>
              </a:spcBef>
              <a:buClr>
                <a:schemeClr val="dk1"/>
              </a:buClr>
              <a:buSzPct val="42307"/>
              <a:buFont typeface="Arial"/>
              <a:buNone/>
            </a:pPr>
            <a:r>
              <a:rPr lang="en-US" sz="2600" dirty="0">
                <a:solidFill>
                  <a:srgbClr val="FFFFFF"/>
                </a:solidFill>
                <a:latin typeface="Libre Baskerville"/>
                <a:ea typeface="Libre Baskerville"/>
                <a:cs typeface="Libre Baskerville"/>
                <a:sym typeface="Libre Baskerville"/>
              </a:rPr>
              <a:t>Grade 10: The Sophomore Experience: </a:t>
            </a:r>
            <a:r>
              <a:rPr lang="en-US" sz="2600" dirty="0" smtClean="0">
                <a:solidFill>
                  <a:srgbClr val="FFFFFF"/>
                </a:solidFill>
                <a:latin typeface="Libre Baskerville"/>
                <a:ea typeface="Libre Baskerville"/>
                <a:cs typeface="Libre Baskerville"/>
                <a:sym typeface="Libre Baskerville"/>
              </a:rPr>
              <a:t>Project </a:t>
            </a:r>
            <a:r>
              <a:rPr lang="en-US" sz="2600" dirty="0">
                <a:solidFill>
                  <a:srgbClr val="FFFFFF"/>
                </a:solidFill>
                <a:latin typeface="Libre Baskerville"/>
                <a:ea typeface="Libre Baskerville"/>
                <a:cs typeface="Libre Baskerville"/>
                <a:sym typeface="Libre Baskerville"/>
              </a:rPr>
              <a:t>B</a:t>
            </a:r>
            <a:r>
              <a:rPr lang="en-US" sz="2600" dirty="0" smtClean="0">
                <a:solidFill>
                  <a:srgbClr val="FFFFFF"/>
                </a:solidFill>
                <a:latin typeface="Libre Baskerville"/>
                <a:ea typeface="Libre Baskerville"/>
                <a:cs typeface="Libre Baskerville"/>
                <a:sym typeface="Libre Baskerville"/>
              </a:rPr>
              <a:t>ased </a:t>
            </a:r>
            <a:r>
              <a:rPr lang="en-US" sz="2600" dirty="0">
                <a:solidFill>
                  <a:srgbClr val="FFFFFF"/>
                </a:solidFill>
                <a:latin typeface="Libre Baskerville"/>
                <a:ea typeface="Libre Baskerville"/>
                <a:cs typeface="Libre Baskerville"/>
                <a:sym typeface="Libre Baskerville"/>
              </a:rPr>
              <a:t>L</a:t>
            </a:r>
            <a:r>
              <a:rPr lang="en-US" sz="2600" dirty="0" smtClean="0">
                <a:solidFill>
                  <a:srgbClr val="FFFFFF"/>
                </a:solidFill>
                <a:latin typeface="Libre Baskerville"/>
                <a:ea typeface="Libre Baskerville"/>
                <a:cs typeface="Libre Baskerville"/>
                <a:sym typeface="Libre Baskerville"/>
              </a:rPr>
              <a:t>earning </a:t>
            </a:r>
            <a:r>
              <a:rPr lang="en-US" sz="2600" dirty="0">
                <a:solidFill>
                  <a:srgbClr val="FFFFFF"/>
                </a:solidFill>
                <a:latin typeface="Libre Baskerville"/>
                <a:ea typeface="Libre Baskerville"/>
                <a:cs typeface="Libre Baskerville"/>
                <a:sym typeface="Libre Baskerville"/>
              </a:rPr>
              <a:t>with a community focus</a:t>
            </a:r>
          </a:p>
          <a:p>
            <a:pPr lvl="0" rtl="0">
              <a:lnSpc>
                <a:spcPct val="115000"/>
              </a:lnSpc>
              <a:spcBef>
                <a:spcPts val="1600"/>
              </a:spcBef>
              <a:buClr>
                <a:schemeClr val="dk1"/>
              </a:buClr>
              <a:buSzPct val="42307"/>
              <a:buFont typeface="Arial"/>
              <a:buNone/>
            </a:pPr>
            <a:r>
              <a:rPr lang="en-US" sz="2600" dirty="0">
                <a:solidFill>
                  <a:srgbClr val="FFFFFF"/>
                </a:solidFill>
                <a:latin typeface="Libre Baskerville"/>
                <a:ea typeface="Libre Baskerville"/>
                <a:cs typeface="Libre Baskerville"/>
                <a:sym typeface="Libre Baskerville"/>
              </a:rPr>
              <a:t>Grades 11-12: Junior/Senior Team: Exploring college and career options</a:t>
            </a:r>
          </a:p>
          <a:p>
            <a:pPr lvl="0" rtl="0">
              <a:lnSpc>
                <a:spcPct val="115000"/>
              </a:lnSpc>
              <a:spcBef>
                <a:spcPts val="1600"/>
              </a:spcBef>
              <a:buClr>
                <a:schemeClr val="dk1"/>
              </a:buClr>
              <a:buSzPct val="42307"/>
              <a:buFont typeface="Arial"/>
              <a:buNone/>
            </a:pPr>
            <a:r>
              <a:rPr lang="en-US" sz="2600" dirty="0">
                <a:solidFill>
                  <a:srgbClr val="FFFFFF"/>
                </a:solidFill>
              </a:rPr>
              <a:t>  </a:t>
            </a:r>
          </a:p>
          <a:p>
            <a:pPr marL="0" marR="0" lvl="0" indent="0" algn="l" rtl="0">
              <a:spcBef>
                <a:spcPts val="1300"/>
              </a:spcBef>
              <a:spcAft>
                <a:spcPts val="0"/>
              </a:spcAft>
              <a:buNone/>
            </a:pPr>
            <a:endParaRPr sz="1800" dirty="0">
              <a:solidFill>
                <a:schemeClr val="lt1"/>
              </a:solidFill>
              <a:latin typeface="Libre Baskerville"/>
              <a:ea typeface="Libre Baskerville"/>
              <a:cs typeface="Libre Baskerville"/>
              <a:sym typeface="Libre Baskerville"/>
            </a:endParaRPr>
          </a:p>
          <a:p>
            <a:pPr marL="0" marR="0" lvl="0" indent="0" algn="l" rtl="0">
              <a:spcBef>
                <a:spcPts val="1300"/>
              </a:spcBef>
              <a:spcAft>
                <a:spcPts val="0"/>
              </a:spcAft>
              <a:buNone/>
            </a:pPr>
            <a:endParaRPr sz="1800" dirty="0">
              <a:solidFill>
                <a:schemeClr val="lt1"/>
              </a:solidFill>
              <a:latin typeface="Libre Baskerville"/>
              <a:ea typeface="Libre Baskerville"/>
              <a:cs typeface="Libre Baskerville"/>
              <a:sym typeface="Libre Baskerville"/>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Shape 168" descr="PLC background image 1"/>
          <p:cNvPicPr preferRelativeResize="0"/>
          <p:nvPr/>
        </p:nvPicPr>
        <p:blipFill rotWithShape="1">
          <a:blip r:embed="rId3">
            <a:alphaModFix/>
          </a:blip>
          <a:srcRect/>
          <a:stretch/>
        </p:blipFill>
        <p:spPr>
          <a:xfrm>
            <a:off x="-190500" y="-142875"/>
            <a:ext cx="9524999" cy="7143749"/>
          </a:xfrm>
          <a:prstGeom prst="rect">
            <a:avLst/>
          </a:prstGeom>
          <a:noFill/>
          <a:ln>
            <a:noFill/>
          </a:ln>
        </p:spPr>
      </p:pic>
      <p:sp>
        <p:nvSpPr>
          <p:cNvPr id="169" name="Shape 169"/>
          <p:cNvSpPr txBox="1"/>
          <p:nvPr/>
        </p:nvSpPr>
        <p:spPr>
          <a:xfrm>
            <a:off x="1524000" y="427601"/>
            <a:ext cx="7315200" cy="8466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b="1" i="0" u="none" strike="noStrike" cap="none">
                <a:solidFill>
                  <a:srgbClr val="000066"/>
                </a:solidFill>
                <a:latin typeface="Libre Baskerville"/>
                <a:ea typeface="Libre Baskerville"/>
                <a:cs typeface="Libre Baskerville"/>
                <a:sym typeface="Libre Baskerville"/>
              </a:rPr>
              <a:t>Freshman Learning Community </a:t>
            </a:r>
          </a:p>
        </p:txBody>
      </p:sp>
      <p:sp>
        <p:nvSpPr>
          <p:cNvPr id="170" name="Shape 170"/>
          <p:cNvSpPr txBox="1">
            <a:spLocks noGrp="1"/>
          </p:cNvSpPr>
          <p:nvPr>
            <p:ph type="body" idx="1"/>
          </p:nvPr>
        </p:nvSpPr>
        <p:spPr>
          <a:xfrm>
            <a:off x="1524000" y="934199"/>
            <a:ext cx="7010400" cy="49896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b="1">
              <a:solidFill>
                <a:schemeClr val="lt1"/>
              </a:solidFill>
              <a:latin typeface="Libre Baskerville"/>
              <a:ea typeface="Libre Baskerville"/>
              <a:cs typeface="Libre Baskerville"/>
              <a:sym typeface="Libre Baskerville"/>
            </a:endParaRPr>
          </a:p>
          <a:p>
            <a:pPr marL="342900" marR="0" lvl="0" indent="-317500" algn="l" rtl="0">
              <a:spcBef>
                <a:spcPts val="0"/>
              </a:spcBef>
              <a:spcAft>
                <a:spcPts val="1000"/>
              </a:spcAft>
              <a:buClr>
                <a:schemeClr val="lt1"/>
              </a:buClr>
              <a:buSzPct val="100000"/>
              <a:buFont typeface="Arial"/>
              <a:buChar char="•"/>
            </a:pPr>
            <a:r>
              <a:rPr lang="en-US" sz="2400" b="1" i="0" u="none" strike="noStrike" cap="none">
                <a:solidFill>
                  <a:schemeClr val="lt1"/>
                </a:solidFill>
                <a:latin typeface="Libre Baskerville"/>
                <a:ea typeface="Libre Baskerville"/>
                <a:cs typeface="Libre Baskerville"/>
                <a:sym typeface="Libre Baskerville"/>
              </a:rPr>
              <a:t>S</a:t>
            </a:r>
            <a:r>
              <a:rPr lang="en-US" sz="2400" i="0" u="none" strike="noStrike" cap="none">
                <a:solidFill>
                  <a:schemeClr val="lt1"/>
                </a:solidFill>
                <a:latin typeface="Libre Baskerville"/>
                <a:ea typeface="Libre Baskerville"/>
                <a:cs typeface="Libre Baskerville"/>
                <a:sym typeface="Libre Baskerville"/>
              </a:rPr>
              <a:t>upports transition to high school</a:t>
            </a:r>
          </a:p>
          <a:p>
            <a:pPr marL="342900" marR="0" lvl="0" indent="-317500" algn="l" rtl="0">
              <a:spcBef>
                <a:spcPts val="560"/>
              </a:spcBef>
              <a:spcAft>
                <a:spcPts val="1000"/>
              </a:spcAft>
              <a:buClr>
                <a:schemeClr val="lt1"/>
              </a:buClr>
              <a:buSzPct val="100000"/>
              <a:buFont typeface="Arial"/>
              <a:buChar char="•"/>
            </a:pPr>
            <a:r>
              <a:rPr lang="en-US" sz="2400" i="0" u="none" strike="noStrike" cap="none">
                <a:solidFill>
                  <a:schemeClr val="lt1"/>
                </a:solidFill>
                <a:latin typeface="Libre Baskerville"/>
                <a:ea typeface="Libre Baskerville"/>
                <a:cs typeface="Libre Baskerville"/>
                <a:sym typeface="Libre Baskerville"/>
              </a:rPr>
              <a:t>Teams</a:t>
            </a:r>
            <a:r>
              <a:rPr lang="en-US" sz="2400" b="1" i="0" u="none" strike="noStrike" cap="none">
                <a:solidFill>
                  <a:schemeClr val="lt1"/>
                </a:solidFill>
                <a:latin typeface="Libre Baskerville"/>
                <a:ea typeface="Libre Baskerville"/>
                <a:cs typeface="Libre Baskerville"/>
                <a:sym typeface="Libre Baskerville"/>
              </a:rPr>
              <a:t> – </a:t>
            </a:r>
            <a:r>
              <a:rPr lang="en-US" sz="2400" b="0" i="0" u="none" strike="noStrike" cap="none">
                <a:solidFill>
                  <a:schemeClr val="lt1"/>
                </a:solidFill>
                <a:latin typeface="Libre Baskerville"/>
                <a:ea typeface="Libre Baskerville"/>
                <a:cs typeface="Libre Baskerville"/>
                <a:sym typeface="Libre Baskerville"/>
              </a:rPr>
              <a:t>Core group of teachers share the same students (English, Social Studies, Science, </a:t>
            </a:r>
            <a:r>
              <a:rPr lang="en-US" sz="2400">
                <a:solidFill>
                  <a:schemeClr val="lt1"/>
                </a:solidFill>
                <a:latin typeface="Libre Baskerville"/>
                <a:ea typeface="Libre Baskerville"/>
                <a:cs typeface="Libre Baskerville"/>
                <a:sym typeface="Libre Baskerville"/>
              </a:rPr>
              <a:t>Math</a:t>
            </a:r>
            <a:r>
              <a:rPr lang="en-US" sz="2400" b="0" i="0" u="none" strike="noStrike" cap="none">
                <a:solidFill>
                  <a:schemeClr val="lt1"/>
                </a:solidFill>
                <a:latin typeface="Libre Baskerville"/>
                <a:ea typeface="Libre Baskerville"/>
                <a:cs typeface="Libre Baskerville"/>
                <a:sym typeface="Libre Baskerville"/>
              </a:rPr>
              <a:t>)</a:t>
            </a:r>
          </a:p>
          <a:p>
            <a:pPr marL="342900" marR="0" lvl="0" indent="-317500" algn="l" rtl="0">
              <a:spcBef>
                <a:spcPts val="560"/>
              </a:spcBef>
              <a:spcAft>
                <a:spcPts val="1000"/>
              </a:spcAft>
              <a:buClr>
                <a:schemeClr val="lt1"/>
              </a:buClr>
              <a:buSzPct val="100000"/>
              <a:buFont typeface="Arial"/>
              <a:buChar char="•"/>
            </a:pPr>
            <a:r>
              <a:rPr lang="en-US" sz="2400" b="0" i="0" u="none" strike="noStrike" cap="none">
                <a:solidFill>
                  <a:schemeClr val="lt1"/>
                </a:solidFill>
                <a:latin typeface="Libre Baskerville"/>
                <a:ea typeface="Libre Baskerville"/>
                <a:cs typeface="Libre Baskerville"/>
                <a:sym typeface="Libre Baskerville"/>
              </a:rPr>
              <a:t>Intervention</a:t>
            </a:r>
            <a:r>
              <a:rPr lang="en-US" sz="2400">
                <a:solidFill>
                  <a:schemeClr val="lt1"/>
                </a:solidFill>
                <a:latin typeface="Libre Baskerville"/>
                <a:ea typeface="Libre Baskerville"/>
                <a:cs typeface="Libre Baskerville"/>
                <a:sym typeface="Libre Baskerville"/>
              </a:rPr>
              <a:t> and academic assistance</a:t>
            </a:r>
            <a:r>
              <a:rPr lang="en-US" sz="2400" b="0" i="0" u="none" strike="noStrike" cap="none">
                <a:solidFill>
                  <a:schemeClr val="lt1"/>
                </a:solidFill>
                <a:latin typeface="Libre Baskerville"/>
                <a:ea typeface="Libre Baskerville"/>
                <a:cs typeface="Libre Baskerville"/>
                <a:sym typeface="Libre Baskerville"/>
              </a:rPr>
              <a:t> </a:t>
            </a:r>
            <a:r>
              <a:rPr lang="en-US" sz="2400">
                <a:solidFill>
                  <a:schemeClr val="lt1"/>
                </a:solidFill>
                <a:latin typeface="Libre Baskerville"/>
                <a:ea typeface="Libre Baskerville"/>
                <a:cs typeface="Libre Baskerville"/>
                <a:sym typeface="Libre Baskerville"/>
              </a:rPr>
              <a:t>- </a:t>
            </a:r>
            <a:r>
              <a:rPr lang="en-US" sz="2400" b="0" i="0" u="none" strike="noStrike" cap="none">
                <a:solidFill>
                  <a:schemeClr val="lt1"/>
                </a:solidFill>
                <a:latin typeface="Libre Baskerville"/>
                <a:ea typeface="Libre Baskerville"/>
                <a:cs typeface="Libre Baskerville"/>
                <a:sym typeface="Libre Baskerville"/>
              </a:rPr>
              <a:t>Focused Learning Time (FLT)</a:t>
            </a:r>
            <a:r>
              <a:rPr lang="en-US" sz="2400">
                <a:solidFill>
                  <a:schemeClr val="lt1"/>
                </a:solidFill>
                <a:latin typeface="Libre Baskerville"/>
                <a:ea typeface="Libre Baskerville"/>
                <a:cs typeface="Libre Baskerville"/>
                <a:sym typeface="Libre Baskerville"/>
              </a:rPr>
              <a:t> &amp; after school tutoring </a:t>
            </a:r>
          </a:p>
          <a:p>
            <a:pPr marL="342900" marR="0" lvl="0" indent="-317500" algn="l" rtl="0">
              <a:spcBef>
                <a:spcPts val="560"/>
              </a:spcBef>
              <a:spcAft>
                <a:spcPts val="1000"/>
              </a:spcAft>
              <a:buClr>
                <a:schemeClr val="lt1"/>
              </a:buClr>
              <a:buSzPct val="100000"/>
              <a:buFont typeface="Arial"/>
              <a:buChar char="•"/>
            </a:pPr>
            <a:r>
              <a:rPr lang="en-US" sz="2400" b="0" i="0" u="none" strike="noStrike" cap="none">
                <a:solidFill>
                  <a:schemeClr val="lt1"/>
                </a:solidFill>
                <a:latin typeface="Libre Baskerville"/>
                <a:ea typeface="Libre Baskerville"/>
                <a:cs typeface="Libre Baskerville"/>
                <a:sym typeface="Libre Baskerville"/>
              </a:rPr>
              <a:t>Enrichment– honors option and FLT choices</a:t>
            </a:r>
          </a:p>
          <a:p>
            <a:pPr marL="342900" marR="0" lvl="0" indent="-317500" algn="l" rtl="0">
              <a:spcBef>
                <a:spcPts val="560"/>
              </a:spcBef>
              <a:spcAft>
                <a:spcPts val="1000"/>
              </a:spcAft>
              <a:buClr>
                <a:schemeClr val="lt1"/>
              </a:buClr>
              <a:buSzPct val="100000"/>
              <a:buFont typeface="Arial"/>
              <a:buChar char="•"/>
            </a:pPr>
            <a:r>
              <a:rPr lang="en-US" sz="2400" b="0" i="0" u="none" strike="noStrike" cap="none">
                <a:solidFill>
                  <a:schemeClr val="lt1"/>
                </a:solidFill>
                <a:latin typeface="Libre Baskerville"/>
                <a:ea typeface="Libre Baskerville"/>
                <a:cs typeface="Libre Baskerville"/>
                <a:sym typeface="Libre Baskerville"/>
              </a:rPr>
              <a:t>Advisory with team teachers</a:t>
            </a:r>
          </a:p>
          <a:p>
            <a:pPr marL="342900" marR="0" lvl="0" indent="-342900" algn="l" rtl="0">
              <a:spcBef>
                <a:spcPts val="640"/>
              </a:spcBef>
              <a:spcAft>
                <a:spcPts val="1000"/>
              </a:spcAft>
              <a:buClr>
                <a:schemeClr val="dk1"/>
              </a:buClr>
              <a:buSzPct val="100000"/>
              <a:buFont typeface="Arial"/>
              <a:buNone/>
            </a:pPr>
            <a:endParaRPr sz="3200" b="0" i="0" u="none" strike="noStrike" cap="none">
              <a:solidFill>
                <a:schemeClr val="lt1"/>
              </a:solidFill>
              <a:latin typeface="Libre Baskerville"/>
              <a:ea typeface="Libre Baskerville"/>
              <a:cs typeface="Libre Baskerville"/>
              <a:sym typeface="Libre Baskerville"/>
            </a:endParaRPr>
          </a:p>
          <a:p>
            <a:pPr marL="0" marR="0" lvl="0" indent="0" algn="l" rtl="0">
              <a:spcBef>
                <a:spcPts val="640"/>
              </a:spcBef>
              <a:spcAft>
                <a:spcPts val="0"/>
              </a:spcAft>
              <a:buClr>
                <a:schemeClr val="dk1"/>
              </a:buClr>
              <a:buSzPct val="25000"/>
              <a:buFont typeface="Arial"/>
              <a:buNone/>
            </a:pPr>
            <a:endParaRPr sz="3200" b="1" i="0" u="none" strike="noStrike" cap="none">
              <a:solidFill>
                <a:schemeClr val="lt1"/>
              </a:solidFill>
              <a:latin typeface="Libre Baskerville"/>
              <a:ea typeface="Libre Baskerville"/>
              <a:cs typeface="Libre Baskerville"/>
              <a:sym typeface="Libre Baskerville"/>
            </a:endParaRPr>
          </a:p>
          <a:p>
            <a:pPr marL="0" marR="0" lvl="0" indent="0" algn="l" rtl="0">
              <a:spcBef>
                <a:spcPts val="640"/>
              </a:spcBef>
              <a:spcAft>
                <a:spcPts val="0"/>
              </a:spcAft>
              <a:buClr>
                <a:schemeClr val="dk1"/>
              </a:buClr>
              <a:buSzPct val="25000"/>
              <a:buFont typeface="Arial"/>
              <a:buNone/>
            </a:pPr>
            <a:endParaRPr sz="32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Shape 191" descr="PLC background image 1"/>
          <p:cNvPicPr preferRelativeResize="0"/>
          <p:nvPr/>
        </p:nvPicPr>
        <p:blipFill rotWithShape="1">
          <a:blip r:embed="rId3">
            <a:alphaModFix/>
          </a:blip>
          <a:srcRect/>
          <a:stretch/>
        </p:blipFill>
        <p:spPr>
          <a:xfrm>
            <a:off x="-381000" y="-455325"/>
            <a:ext cx="9525000" cy="7313400"/>
          </a:xfrm>
          <a:prstGeom prst="rect">
            <a:avLst/>
          </a:prstGeom>
          <a:noFill/>
          <a:ln>
            <a:noFill/>
          </a:ln>
        </p:spPr>
      </p:pic>
      <p:sp>
        <p:nvSpPr>
          <p:cNvPr id="192" name="Shape 192"/>
          <p:cNvSpPr txBox="1">
            <a:spLocks noGrp="1"/>
          </p:cNvSpPr>
          <p:nvPr>
            <p:ph type="body" idx="1"/>
          </p:nvPr>
        </p:nvSpPr>
        <p:spPr>
          <a:xfrm>
            <a:off x="2021775" y="1003200"/>
            <a:ext cx="7010400" cy="44406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b="1">
              <a:solidFill>
                <a:srgbClr val="F8F8F8"/>
              </a:solidFill>
              <a:latin typeface="Libre Baskerville"/>
              <a:ea typeface="Libre Baskerville"/>
              <a:cs typeface="Libre Baskerville"/>
              <a:sym typeface="Libre Baskerville"/>
            </a:endParaRPr>
          </a:p>
          <a:p>
            <a:pPr lvl="0" indent="25400" rtl="0">
              <a:lnSpc>
                <a:spcPct val="115000"/>
              </a:lnSpc>
              <a:spcBef>
                <a:spcPts val="0"/>
              </a:spcBef>
              <a:spcAft>
                <a:spcPts val="1600"/>
              </a:spcAft>
              <a:buClr>
                <a:srgbClr val="F8F8F8"/>
              </a:buClr>
              <a:buSzPct val="100000"/>
              <a:buFont typeface="Libre Baskerville"/>
              <a:buChar char="•"/>
            </a:pPr>
            <a:r>
              <a:rPr lang="en-US" sz="2400" b="1">
                <a:solidFill>
                  <a:srgbClr val="F8F8F8"/>
                </a:solidFill>
                <a:latin typeface="Libre Baskerville"/>
                <a:ea typeface="Libre Baskerville"/>
                <a:cs typeface="Libre Baskerville"/>
                <a:sym typeface="Libre Baskerville"/>
              </a:rPr>
              <a:t>English Literature and Comp. </a:t>
            </a:r>
          </a:p>
          <a:p>
            <a:pPr lvl="0" indent="25400" rtl="0">
              <a:lnSpc>
                <a:spcPct val="115000"/>
              </a:lnSpc>
              <a:spcBef>
                <a:spcPts val="0"/>
              </a:spcBef>
              <a:spcAft>
                <a:spcPts val="1600"/>
              </a:spcAft>
              <a:buClr>
                <a:srgbClr val="F8F8F8"/>
              </a:buClr>
              <a:buSzPct val="100000"/>
              <a:buFont typeface="Libre Baskerville"/>
              <a:buChar char="•"/>
            </a:pPr>
            <a:r>
              <a:rPr lang="en-US" sz="2400" b="1">
                <a:solidFill>
                  <a:srgbClr val="F8F8F8"/>
                </a:solidFill>
                <a:latin typeface="Libre Baskerville"/>
                <a:ea typeface="Libre Baskerville"/>
                <a:cs typeface="Libre Baskerville"/>
                <a:sym typeface="Libre Baskerville"/>
              </a:rPr>
              <a:t>Global Studies </a:t>
            </a:r>
          </a:p>
          <a:p>
            <a:pPr lvl="0" indent="25400" rtl="0">
              <a:lnSpc>
                <a:spcPct val="115000"/>
              </a:lnSpc>
              <a:spcBef>
                <a:spcPts val="0"/>
              </a:spcBef>
              <a:spcAft>
                <a:spcPts val="1600"/>
              </a:spcAft>
              <a:buClr>
                <a:srgbClr val="F8F8F8"/>
              </a:buClr>
              <a:buSzPct val="100000"/>
              <a:buFont typeface="Libre Baskerville"/>
              <a:buChar char="•"/>
            </a:pPr>
            <a:r>
              <a:rPr lang="en-US" sz="2400" b="1">
                <a:solidFill>
                  <a:srgbClr val="F8F8F8"/>
                </a:solidFill>
                <a:latin typeface="Libre Baskerville"/>
                <a:ea typeface="Libre Baskerville"/>
                <a:cs typeface="Libre Baskerville"/>
                <a:sym typeface="Libre Baskerville"/>
              </a:rPr>
              <a:t>Physical Science </a:t>
            </a:r>
          </a:p>
          <a:p>
            <a:pPr lvl="0" indent="25400" rtl="0">
              <a:lnSpc>
                <a:spcPct val="115000"/>
              </a:lnSpc>
              <a:spcBef>
                <a:spcPts val="0"/>
              </a:spcBef>
              <a:spcAft>
                <a:spcPts val="1600"/>
              </a:spcAft>
              <a:buClr>
                <a:srgbClr val="F8F8F8"/>
              </a:buClr>
              <a:buSzPct val="100000"/>
              <a:buFont typeface="Libre Baskerville"/>
              <a:buChar char="•"/>
            </a:pPr>
            <a:r>
              <a:rPr lang="en-US" sz="2400" b="1">
                <a:solidFill>
                  <a:srgbClr val="F8F8F8"/>
                </a:solidFill>
                <a:latin typeface="Libre Baskerville"/>
                <a:ea typeface="Libre Baskerville"/>
                <a:cs typeface="Libre Baskerville"/>
                <a:sym typeface="Libre Baskerville"/>
              </a:rPr>
              <a:t>Wellness (Health &amp; Physical Ed.)</a:t>
            </a:r>
          </a:p>
          <a:p>
            <a:pPr lvl="0" indent="25400" rtl="0">
              <a:lnSpc>
                <a:spcPct val="115000"/>
              </a:lnSpc>
              <a:spcBef>
                <a:spcPts val="0"/>
              </a:spcBef>
              <a:spcAft>
                <a:spcPts val="1600"/>
              </a:spcAft>
              <a:buClr>
                <a:srgbClr val="F8F8F8"/>
              </a:buClr>
              <a:buSzPct val="100000"/>
              <a:buFont typeface="Libre Baskerville"/>
              <a:buChar char="•"/>
            </a:pPr>
            <a:r>
              <a:rPr lang="en-US" sz="2400" b="1">
                <a:solidFill>
                  <a:srgbClr val="F8F8F8"/>
                </a:solidFill>
                <a:latin typeface="Libre Baskerville"/>
                <a:ea typeface="Libre Baskerville"/>
                <a:cs typeface="Libre Baskerville"/>
                <a:sym typeface="Libre Baskerville"/>
              </a:rPr>
              <a:t>Math </a:t>
            </a:r>
          </a:p>
          <a:p>
            <a:pPr lvl="0" indent="25400" rtl="0">
              <a:lnSpc>
                <a:spcPct val="115000"/>
              </a:lnSpc>
              <a:spcBef>
                <a:spcPts val="0"/>
              </a:spcBef>
              <a:spcAft>
                <a:spcPts val="1600"/>
              </a:spcAft>
              <a:buClr>
                <a:srgbClr val="F8F8F8"/>
              </a:buClr>
              <a:buSzPct val="100000"/>
              <a:buFont typeface="Libre Baskerville"/>
              <a:buChar char="•"/>
            </a:pPr>
            <a:r>
              <a:rPr lang="en-US" sz="2400" b="1">
                <a:solidFill>
                  <a:srgbClr val="F8F8F8"/>
                </a:solidFill>
                <a:latin typeface="Libre Baskerville"/>
                <a:ea typeface="Libre Baskerville"/>
                <a:cs typeface="Libre Baskerville"/>
                <a:sym typeface="Libre Baskerville"/>
              </a:rPr>
              <a:t>Electives  (3 electives)</a:t>
            </a:r>
          </a:p>
          <a:p>
            <a:pPr marL="0" lvl="0" indent="-69850" rtl="0">
              <a:lnSpc>
                <a:spcPct val="115000"/>
              </a:lnSpc>
              <a:spcBef>
                <a:spcPts val="0"/>
              </a:spcBef>
              <a:spcAft>
                <a:spcPts val="1600"/>
              </a:spcAft>
              <a:buClr>
                <a:srgbClr val="000000"/>
              </a:buClr>
              <a:buSzPct val="78571"/>
              <a:buNone/>
            </a:pPr>
            <a:r>
              <a:rPr lang="en-US" sz="1400" b="1">
                <a:solidFill>
                  <a:srgbClr val="F8F8F8"/>
                </a:solidFill>
                <a:latin typeface="Libre Baskerville"/>
                <a:ea typeface="Libre Baskerville"/>
                <a:cs typeface="Libre Baskerville"/>
                <a:sym typeface="Libre Baskerville"/>
              </a:rPr>
              <a:t>**World Language (two years are required by most</a:t>
            </a:r>
            <a:r>
              <a:rPr lang="en-US" sz="1400">
                <a:solidFill>
                  <a:srgbClr val="F8F8F8"/>
                </a:solidFill>
                <a:latin typeface="Libre Baskerville"/>
                <a:ea typeface="Libre Baskerville"/>
                <a:cs typeface="Libre Baskerville"/>
                <a:sym typeface="Libre Baskerville"/>
              </a:rPr>
              <a:t> </a:t>
            </a:r>
            <a:r>
              <a:rPr lang="en-US" sz="1400" b="1">
                <a:solidFill>
                  <a:srgbClr val="F8F8F8"/>
                </a:solidFill>
                <a:latin typeface="Libre Baskerville"/>
                <a:ea typeface="Libre Baskerville"/>
                <a:cs typeface="Libre Baskerville"/>
                <a:sym typeface="Libre Baskerville"/>
              </a:rPr>
              <a:t> 4 year colleges)</a:t>
            </a:r>
          </a:p>
          <a:p>
            <a:pPr marL="342900" marR="0" lvl="0" indent="-342900" algn="l" rtl="0">
              <a:spcBef>
                <a:spcPts val="640"/>
              </a:spcBef>
              <a:spcAft>
                <a:spcPts val="0"/>
              </a:spcAft>
              <a:buClr>
                <a:schemeClr val="dk1"/>
              </a:buClr>
              <a:buSzPct val="100000"/>
              <a:buFont typeface="Arial"/>
              <a:buNone/>
            </a:pPr>
            <a:endParaRPr sz="3200" b="0" i="0" u="none" strike="noStrike" cap="none">
              <a:solidFill>
                <a:schemeClr val="lt1"/>
              </a:solidFill>
              <a:latin typeface="Libre Baskerville"/>
              <a:ea typeface="Libre Baskerville"/>
              <a:cs typeface="Libre Baskerville"/>
              <a:sym typeface="Libre Baskerville"/>
            </a:endParaRPr>
          </a:p>
          <a:p>
            <a:pPr marL="0" marR="0" lvl="0" indent="0" algn="l" rtl="0">
              <a:spcBef>
                <a:spcPts val="640"/>
              </a:spcBef>
              <a:spcAft>
                <a:spcPts val="0"/>
              </a:spcAft>
              <a:buClr>
                <a:schemeClr val="dk1"/>
              </a:buClr>
              <a:buSzPct val="25000"/>
              <a:buFont typeface="Arial"/>
              <a:buNone/>
            </a:pPr>
            <a:endParaRPr sz="3200" b="1" i="0" u="none" strike="noStrike" cap="none">
              <a:solidFill>
                <a:schemeClr val="lt1"/>
              </a:solidFill>
              <a:latin typeface="Libre Baskerville"/>
              <a:ea typeface="Libre Baskerville"/>
              <a:cs typeface="Libre Baskerville"/>
              <a:sym typeface="Libre Baskerville"/>
            </a:endParaRPr>
          </a:p>
          <a:p>
            <a:pPr marL="0" marR="0" lvl="0" indent="0" algn="l" rtl="0">
              <a:spcBef>
                <a:spcPts val="640"/>
              </a:spcBef>
              <a:spcAft>
                <a:spcPts val="0"/>
              </a:spcAft>
              <a:buClr>
                <a:schemeClr val="dk1"/>
              </a:buClr>
              <a:buSzPct val="25000"/>
              <a:buFont typeface="Arial"/>
              <a:buNone/>
            </a:pPr>
            <a:endParaRPr sz="3200" b="0" i="0" u="none" strike="noStrike" cap="none">
              <a:solidFill>
                <a:schemeClr val="lt1"/>
              </a:solidFill>
              <a:latin typeface="Calibri"/>
              <a:ea typeface="Calibri"/>
              <a:cs typeface="Calibri"/>
              <a:sym typeface="Calibri"/>
            </a:endParaRPr>
          </a:p>
        </p:txBody>
      </p:sp>
      <p:sp>
        <p:nvSpPr>
          <p:cNvPr id="193" name="Shape 193"/>
          <p:cNvSpPr txBox="1"/>
          <p:nvPr/>
        </p:nvSpPr>
        <p:spPr>
          <a:xfrm>
            <a:off x="1677500" y="269725"/>
            <a:ext cx="6167400" cy="641400"/>
          </a:xfrm>
          <a:prstGeom prst="rect">
            <a:avLst/>
          </a:prstGeom>
          <a:noFill/>
          <a:ln>
            <a:noFill/>
          </a:ln>
        </p:spPr>
        <p:txBody>
          <a:bodyPr lIns="91425" tIns="91425" rIns="91425" bIns="91425" anchor="t" anchorCtr="0">
            <a:noAutofit/>
          </a:bodyPr>
          <a:lstStyle/>
          <a:p>
            <a:pPr lvl="0" algn="ctr">
              <a:spcBef>
                <a:spcPts val="0"/>
              </a:spcBef>
              <a:buNone/>
            </a:pPr>
            <a:r>
              <a:rPr lang="en-US" sz="3000" b="1">
                <a:solidFill>
                  <a:srgbClr val="000066"/>
                </a:solidFill>
                <a:latin typeface="Libre Baskerville"/>
                <a:ea typeface="Libre Baskerville"/>
                <a:cs typeface="Libre Baskerville"/>
                <a:sym typeface="Libre Baskerville"/>
              </a:rPr>
              <a:t>Required Courses (8 credits)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685800"/>
            <a:ext cx="8915400" cy="3123529"/>
          </a:xfrm>
          <a:prstGeom prst="rect">
            <a:avLst/>
          </a:prstGeom>
        </p:spPr>
      </p:pic>
    </p:spTree>
    <p:extLst>
      <p:ext uri="{BB962C8B-B14F-4D97-AF65-F5344CB8AC3E}">
        <p14:creationId xmlns:p14="http://schemas.microsoft.com/office/powerpoint/2010/main" val="6300565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Verve">
      <a:dk1>
        <a:srgbClr val="000000"/>
      </a:dk1>
      <a:lt1>
        <a:srgbClr val="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39321</TotalTime>
  <Words>848</Words>
  <Application>Microsoft Office PowerPoint</Application>
  <PresentationFormat>On-screen Show (4:3)</PresentationFormat>
  <Paragraphs>195</Paragraphs>
  <Slides>27</Slides>
  <Notes>25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Arial</vt:lpstr>
      <vt:lpstr>Georgia</vt:lpstr>
      <vt:lpstr>Oswald</vt:lpstr>
      <vt:lpstr>Libre Baskerville</vt:lpstr>
      <vt:lpstr>Average</vt:lpstr>
      <vt:lpstr>Calibri</vt:lpstr>
      <vt:lpstr>Office Theme</vt:lpstr>
      <vt:lpstr>slate</vt:lpstr>
      <vt:lpstr>Welcome To The Family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Honors Courses </vt:lpstr>
      <vt:lpstr> English Literature &amp; Composition </vt:lpstr>
      <vt:lpstr> Global Studies </vt:lpstr>
      <vt:lpstr> Physical Science </vt:lpstr>
      <vt:lpstr> Wellness </vt:lpstr>
      <vt:lpstr> Math </vt:lpstr>
      <vt:lpstr> Special Education </vt:lpstr>
      <vt:lpstr> Ninth Grade Electives </vt:lpstr>
      <vt:lpstr>PowerPoint Presentation</vt:lpstr>
      <vt:lpstr>Focused Learning Time (FLT)</vt:lpstr>
      <vt:lpstr>Advisory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Hadwen</dc:creator>
  <cp:lastModifiedBy>SAU17</cp:lastModifiedBy>
  <cp:revision>19</cp:revision>
  <dcterms:modified xsi:type="dcterms:W3CDTF">2019-01-16T14:04:47Z</dcterms:modified>
</cp:coreProperties>
</file>